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88" r:id="rId2"/>
    <p:sldId id="282" r:id="rId3"/>
    <p:sldId id="370" r:id="rId4"/>
    <p:sldId id="371" r:id="rId5"/>
    <p:sldId id="373" r:id="rId6"/>
    <p:sldId id="375" r:id="rId7"/>
    <p:sldId id="372" r:id="rId8"/>
    <p:sldId id="377" r:id="rId9"/>
    <p:sldId id="378" r:id="rId10"/>
    <p:sldId id="376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4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FF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959" autoAdjust="0"/>
    <p:restoredTop sz="94729"/>
  </p:normalViewPr>
  <p:slideViewPr>
    <p:cSldViewPr>
      <p:cViewPr>
        <p:scale>
          <a:sx n="40" d="100"/>
          <a:sy n="40" d="100"/>
        </p:scale>
        <p:origin x="-1326" y="-6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3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E0460-E654-42CE-A030-2BB41F91300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3022-06E1-473B-909F-B1570F971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356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B4388-F365-43A6-8496-C4CC9C5DDCA0}" type="datetimeFigureOut">
              <a:rPr lang="en-US" smtClean="0"/>
              <a:pPr/>
              <a:t>26/07/2023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3168" cy="2286000"/>
          </a:xfrm>
        </p:spPr>
        <p:txBody>
          <a:bodyPr>
            <a:noAutofit/>
          </a:bodyPr>
          <a:lstStyle/>
          <a:p>
            <a:r>
              <a:rPr lang="en-IN" sz="54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54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54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54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54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54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54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Mathematics-III(BELE-2301)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:a16="http://schemas.microsoft.com/office/drawing/2014/main" xmlns="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6167438" y="4038600"/>
            <a:ext cx="5748516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3600" dirty="0"/>
              <a:t>Prepared by</a:t>
            </a:r>
            <a:r>
              <a:rPr lang="en-IN" sz="3600" dirty="0" smtClean="0"/>
              <a:t>: Sachin Syan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80960" y="2590800"/>
            <a:ext cx="6357982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IN" sz="1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1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+mn-lt"/>
              </a:rPr>
            </a:br>
            <a:r>
              <a:rPr lang="en-US" sz="4000" dirty="0">
                <a:latin typeface="+mn-lt"/>
              </a:rPr>
              <a:t>Course Name</a:t>
            </a:r>
            <a:r>
              <a:rPr lang="en-US" sz="4000" dirty="0" smtClean="0">
                <a:latin typeface="+mn-lt"/>
              </a:rPr>
              <a:t>: B.Tech. (EE) </a:t>
            </a:r>
            <a:r>
              <a:rPr lang="en-US" sz="4000" dirty="0">
                <a:latin typeface="+mn-lt"/>
              </a:rPr>
              <a:t/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Semester</a:t>
            </a:r>
            <a:r>
              <a:rPr lang="en-US" sz="4000" dirty="0" smtClean="0">
                <a:latin typeface="+mn-lt"/>
              </a:rPr>
              <a:t>: 3rd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960" y="285728"/>
            <a:ext cx="9358378" cy="57150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570" y="214290"/>
            <a:ext cx="9248206" cy="59293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0" y="267890"/>
            <a:ext cx="8596334" cy="60186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6836" y="142895"/>
            <a:ext cx="8215312" cy="6143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b="64935"/>
          <a:stretch>
            <a:fillRect/>
          </a:stretch>
        </p:blipFill>
        <p:spPr>
          <a:xfrm>
            <a:off x="1381092" y="1643050"/>
            <a:ext cx="8429624" cy="19288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t="55714" b="28571"/>
          <a:stretch>
            <a:fillRect/>
          </a:stretch>
        </p:blipFill>
        <p:spPr>
          <a:xfrm>
            <a:off x="142873" y="142852"/>
            <a:ext cx="9024961" cy="928694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3" cstate="print"/>
          <a:srcRect t="71428"/>
          <a:stretch>
            <a:fillRect/>
          </a:stretch>
        </p:blipFill>
        <p:spPr>
          <a:xfrm>
            <a:off x="738207" y="1000108"/>
            <a:ext cx="8072437" cy="1428760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4" cstate="print"/>
          <a:srcRect b="43023"/>
          <a:stretch>
            <a:fillRect/>
          </a:stretch>
        </p:blipFill>
        <p:spPr>
          <a:xfrm>
            <a:off x="2309835" y="2500306"/>
            <a:ext cx="7000875" cy="35004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t="55814"/>
          <a:stretch>
            <a:fillRect/>
          </a:stretch>
        </p:blipFill>
        <p:spPr>
          <a:xfrm>
            <a:off x="1952645" y="500042"/>
            <a:ext cx="7000875" cy="2714624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4" cstate="print"/>
          <a:srcRect b="65853"/>
          <a:stretch>
            <a:fillRect/>
          </a:stretch>
        </p:blipFill>
        <p:spPr>
          <a:xfrm>
            <a:off x="1586525" y="3357562"/>
            <a:ext cx="6938367" cy="2000244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4" cstate="print"/>
          <a:srcRect t="34147" b="48780"/>
          <a:stretch>
            <a:fillRect/>
          </a:stretch>
        </p:blipFill>
        <p:spPr>
          <a:xfrm>
            <a:off x="2300905" y="5500702"/>
            <a:ext cx="6223987" cy="7143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0" name="object 2"/>
          <p:cNvPicPr/>
          <p:nvPr/>
        </p:nvPicPr>
        <p:blipFill>
          <a:blip r:embed="rId3" cstate="print"/>
          <a:srcRect t="51220"/>
          <a:stretch>
            <a:fillRect/>
          </a:stretch>
        </p:blipFill>
        <p:spPr>
          <a:xfrm>
            <a:off x="1095340" y="142852"/>
            <a:ext cx="6938367" cy="2857499"/>
          </a:xfrm>
          <a:prstGeom prst="rect">
            <a:avLst/>
          </a:prstGeom>
        </p:spPr>
      </p:pic>
      <p:pic>
        <p:nvPicPr>
          <p:cNvPr id="11" name="object 2"/>
          <p:cNvPicPr/>
          <p:nvPr/>
        </p:nvPicPr>
        <p:blipFill>
          <a:blip r:embed="rId4" cstate="print"/>
          <a:srcRect b="30769"/>
          <a:stretch>
            <a:fillRect/>
          </a:stretch>
        </p:blipFill>
        <p:spPr>
          <a:xfrm>
            <a:off x="1500189" y="3143248"/>
            <a:ext cx="6310323" cy="32147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t="70130"/>
          <a:stretch>
            <a:fillRect/>
          </a:stretch>
        </p:blipFill>
        <p:spPr>
          <a:xfrm>
            <a:off x="1524011" y="142852"/>
            <a:ext cx="6072187" cy="1643052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4" cstate="print"/>
          <a:srcRect b="79070"/>
          <a:stretch>
            <a:fillRect/>
          </a:stretch>
        </p:blipFill>
        <p:spPr>
          <a:xfrm>
            <a:off x="1928819" y="2000260"/>
            <a:ext cx="6596073" cy="1142988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4" cstate="print"/>
          <a:srcRect t="19767" b="33721"/>
          <a:stretch>
            <a:fillRect/>
          </a:stretch>
        </p:blipFill>
        <p:spPr>
          <a:xfrm>
            <a:off x="1809775" y="3143248"/>
            <a:ext cx="7858125" cy="28575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t="65116" b="12791"/>
          <a:stretch>
            <a:fillRect/>
          </a:stretch>
        </p:blipFill>
        <p:spPr>
          <a:xfrm>
            <a:off x="1381147" y="785794"/>
            <a:ext cx="7858125" cy="1357322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3" cstate="print"/>
          <a:srcRect t="87054"/>
          <a:stretch>
            <a:fillRect/>
          </a:stretch>
        </p:blipFill>
        <p:spPr>
          <a:xfrm>
            <a:off x="1819299" y="2357431"/>
            <a:ext cx="6134089" cy="642941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4" cstate="print"/>
          <a:srcRect b="73611"/>
          <a:stretch>
            <a:fillRect/>
          </a:stretch>
        </p:blipFill>
        <p:spPr>
          <a:xfrm>
            <a:off x="1148974" y="3643334"/>
            <a:ext cx="7804546" cy="13573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46"/>
          </a:xfrm>
        </p:spPr>
        <p:txBody>
          <a:bodyPr/>
          <a:lstStyle/>
          <a:p>
            <a:pPr algn="ctr"/>
            <a:r>
              <a:rPr lang="en-IN" b="1" dirty="0" smtClean="0"/>
              <a:t>Topic Discussed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285861"/>
            <a:ext cx="11344316" cy="4840306"/>
          </a:xfrm>
        </p:spPr>
        <p:txBody>
          <a:bodyPr>
            <a:norm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>
                <a:latin typeface="Andalus" pitchFamily="18" charset="-78"/>
                <a:cs typeface="Andalus" pitchFamily="18" charset="-78"/>
              </a:rPr>
              <a:t>Formation of PDE</a:t>
            </a:r>
          </a:p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>
                <a:latin typeface="Andalus" pitchFamily="18" charset="-78"/>
                <a:cs typeface="Andalus" pitchFamily="18" charset="-78"/>
              </a:rPr>
              <a:t>Different Integral of PDE</a:t>
            </a:r>
          </a:p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>
                <a:latin typeface="Andalus" pitchFamily="18" charset="-78"/>
                <a:cs typeface="Andalus" pitchFamily="18" charset="-78"/>
              </a:rPr>
              <a:t>Lagranges Method</a:t>
            </a:r>
            <a:endParaRPr lang="en-IN" sz="4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28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39784"/>
          </a:xfrm>
        </p:spPr>
        <p:txBody>
          <a:bodyPr/>
          <a:lstStyle/>
          <a:p>
            <a:pPr algn="ctr"/>
            <a:r>
              <a:rPr lang="en-IN" b="1" dirty="0" smtClean="0"/>
              <a:t>Topics Discussed in Next Lecture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285861"/>
            <a:ext cx="11344316" cy="4840306"/>
          </a:xfrm>
        </p:spPr>
        <p:txBody>
          <a:bodyPr>
            <a:norm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IN" sz="4400" dirty="0" smtClean="0">
                <a:latin typeface="Andalus" pitchFamily="18" charset="-78"/>
                <a:cs typeface="Andalus" pitchFamily="18" charset="-78"/>
              </a:rPr>
              <a:t>Homogeneous linear equation with </a:t>
            </a:r>
            <a:r>
              <a:rPr lang="en-IN" sz="4400" smtClean="0">
                <a:latin typeface="Andalus" pitchFamily="18" charset="-78"/>
                <a:cs typeface="Andalus" pitchFamily="18" charset="-78"/>
              </a:rPr>
              <a:t>constant coefficients</a:t>
            </a:r>
            <a:endParaRPr lang="en-IN" sz="4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99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7" name="object 2"/>
          <p:cNvPicPr/>
          <p:nvPr/>
        </p:nvPicPr>
        <p:blipFill>
          <a:blip r:embed="rId3" cstate="print"/>
          <a:srcRect b="41196"/>
          <a:stretch>
            <a:fillRect/>
          </a:stretch>
        </p:blipFill>
        <p:spPr>
          <a:xfrm>
            <a:off x="523837" y="857233"/>
            <a:ext cx="10501386" cy="41434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2"/>
          <p:cNvPicPr/>
          <p:nvPr/>
        </p:nvPicPr>
        <p:blipFill>
          <a:blip r:embed="rId2" cstate="print"/>
          <a:srcRect t="64014"/>
          <a:stretch>
            <a:fillRect/>
          </a:stretch>
        </p:blipFill>
        <p:spPr>
          <a:xfrm>
            <a:off x="166646" y="71414"/>
            <a:ext cx="10215634" cy="2143140"/>
          </a:xfrm>
          <a:prstGeom prst="rect">
            <a:avLst/>
          </a:prstGeom>
        </p:spPr>
      </p:pic>
      <p:pic>
        <p:nvPicPr>
          <p:cNvPr id="11" name="object 2"/>
          <p:cNvPicPr/>
          <p:nvPr/>
        </p:nvPicPr>
        <p:blipFill>
          <a:blip r:embed="rId3" cstate="print"/>
          <a:srcRect t="12790" b="53368"/>
          <a:stretch>
            <a:fillRect/>
          </a:stretch>
        </p:blipFill>
        <p:spPr>
          <a:xfrm>
            <a:off x="95208" y="1785926"/>
            <a:ext cx="9787005" cy="2000264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2" name="object 2"/>
          <p:cNvPicPr/>
          <p:nvPr/>
        </p:nvPicPr>
        <p:blipFill>
          <a:blip r:embed="rId3" cstate="print"/>
          <a:srcRect t="47253" b="21578"/>
          <a:stretch>
            <a:fillRect/>
          </a:stretch>
        </p:blipFill>
        <p:spPr>
          <a:xfrm>
            <a:off x="1714509" y="3929066"/>
            <a:ext cx="7239011" cy="21431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2"/>
          <p:cNvPicPr/>
          <p:nvPr/>
        </p:nvPicPr>
        <p:blipFill>
          <a:blip r:embed="rId2" cstate="print"/>
          <a:srcRect t="17105" b="43909"/>
          <a:stretch>
            <a:fillRect/>
          </a:stretch>
        </p:blipFill>
        <p:spPr>
          <a:xfrm>
            <a:off x="2938475" y="2509830"/>
            <a:ext cx="4738685" cy="1847864"/>
          </a:xfrm>
          <a:prstGeom prst="rect">
            <a:avLst/>
          </a:prstGeom>
        </p:spPr>
      </p:pic>
      <p:pic>
        <p:nvPicPr>
          <p:cNvPr id="10" name="object 2"/>
          <p:cNvPicPr/>
          <p:nvPr/>
        </p:nvPicPr>
        <p:blipFill>
          <a:blip r:embed="rId2" cstate="print"/>
          <a:srcRect l="36976" t="59089" r="49070" b="32772"/>
          <a:stretch>
            <a:fillRect/>
          </a:stretch>
        </p:blipFill>
        <p:spPr>
          <a:xfrm>
            <a:off x="5524496" y="4214818"/>
            <a:ext cx="785818" cy="500066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2" cstate="print"/>
          <a:srcRect r="20652" b="93827"/>
          <a:stretch>
            <a:fillRect/>
          </a:stretch>
        </p:blipFill>
        <p:spPr>
          <a:xfrm>
            <a:off x="595274" y="1857364"/>
            <a:ext cx="5715040" cy="428628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2" cstate="print"/>
          <a:srcRect t="70158"/>
          <a:stretch>
            <a:fillRect/>
          </a:stretch>
        </p:blipFill>
        <p:spPr>
          <a:xfrm>
            <a:off x="3524232" y="4643446"/>
            <a:ext cx="4167181" cy="1571636"/>
          </a:xfrm>
          <a:prstGeom prst="rect">
            <a:avLst/>
          </a:prstGeom>
        </p:spPr>
      </p:pic>
      <p:pic>
        <p:nvPicPr>
          <p:cNvPr id="11" name="object 2"/>
          <p:cNvPicPr/>
          <p:nvPr/>
        </p:nvPicPr>
        <p:blipFill>
          <a:blip r:embed="rId4" cstate="print"/>
          <a:srcRect t="77908"/>
          <a:stretch>
            <a:fillRect/>
          </a:stretch>
        </p:blipFill>
        <p:spPr>
          <a:xfrm>
            <a:off x="1381147" y="214312"/>
            <a:ext cx="7786687" cy="1357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b="85898"/>
          <a:stretch>
            <a:fillRect/>
          </a:stretch>
        </p:blipFill>
        <p:spPr>
          <a:xfrm>
            <a:off x="238084" y="357187"/>
            <a:ext cx="9525024" cy="1142987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3" cstate="print"/>
          <a:srcRect t="19231"/>
          <a:stretch>
            <a:fillRect/>
          </a:stretch>
        </p:blipFill>
        <p:spPr>
          <a:xfrm>
            <a:off x="595274" y="1643068"/>
            <a:ext cx="7715250" cy="45005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7" name="object 2"/>
          <p:cNvPicPr/>
          <p:nvPr/>
        </p:nvPicPr>
        <p:blipFill>
          <a:blip r:embed="rId3" cstate="print"/>
          <a:srcRect l="9091" r="72727" b="84483"/>
          <a:stretch>
            <a:fillRect/>
          </a:stretch>
        </p:blipFill>
        <p:spPr>
          <a:xfrm>
            <a:off x="2666976" y="357166"/>
            <a:ext cx="1214446" cy="1071570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3" cstate="print"/>
          <a:srcRect t="5086" r="96313" b="88980"/>
          <a:stretch>
            <a:fillRect/>
          </a:stretch>
        </p:blipFill>
        <p:spPr>
          <a:xfrm>
            <a:off x="2095472" y="428604"/>
            <a:ext cx="642942" cy="571504"/>
          </a:xfrm>
          <a:prstGeom prst="rect">
            <a:avLst/>
          </a:prstGeom>
        </p:spPr>
      </p:pic>
      <p:pic>
        <p:nvPicPr>
          <p:cNvPr id="10" name="object 2"/>
          <p:cNvPicPr/>
          <p:nvPr/>
        </p:nvPicPr>
        <p:blipFill>
          <a:blip r:embed="rId3" cstate="print"/>
          <a:srcRect t="22078"/>
          <a:stretch>
            <a:fillRect/>
          </a:stretch>
        </p:blipFill>
        <p:spPr>
          <a:xfrm>
            <a:off x="2214573" y="1643050"/>
            <a:ext cx="5238749" cy="4286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2"/>
          <p:cNvPicPr/>
          <p:nvPr/>
        </p:nvPicPr>
        <p:blipFill>
          <a:blip r:embed="rId2" cstate="print"/>
          <a:srcRect t="40698" b="47674"/>
          <a:stretch>
            <a:fillRect/>
          </a:stretch>
        </p:blipFill>
        <p:spPr>
          <a:xfrm>
            <a:off x="2024034" y="2285992"/>
            <a:ext cx="7358114" cy="642942"/>
          </a:xfrm>
          <a:prstGeom prst="rect">
            <a:avLst/>
          </a:prstGeom>
        </p:spPr>
      </p:pic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2" cstate="print"/>
          <a:srcRect r="7099" b="86047"/>
          <a:stretch>
            <a:fillRect/>
          </a:stretch>
        </p:blipFill>
        <p:spPr>
          <a:xfrm>
            <a:off x="214311" y="214290"/>
            <a:ext cx="9453589" cy="1071570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2" cstate="print"/>
          <a:srcRect t="17442" r="20062" b="73256"/>
          <a:stretch>
            <a:fillRect/>
          </a:stretch>
        </p:blipFill>
        <p:spPr>
          <a:xfrm>
            <a:off x="1571633" y="1285860"/>
            <a:ext cx="6167441" cy="571504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2" cstate="print"/>
          <a:srcRect t="33721" r="77469" b="58139"/>
          <a:stretch>
            <a:fillRect/>
          </a:stretch>
        </p:blipFill>
        <p:spPr>
          <a:xfrm>
            <a:off x="714377" y="1928802"/>
            <a:ext cx="1738285" cy="500066"/>
          </a:xfrm>
          <a:prstGeom prst="rect">
            <a:avLst/>
          </a:prstGeom>
        </p:spPr>
      </p:pic>
      <p:pic>
        <p:nvPicPr>
          <p:cNvPr id="11" name="object 2"/>
          <p:cNvPicPr/>
          <p:nvPr/>
        </p:nvPicPr>
        <p:blipFill>
          <a:blip r:embed="rId2" cstate="print"/>
          <a:srcRect t="50000"/>
          <a:stretch>
            <a:fillRect/>
          </a:stretch>
        </p:blipFill>
        <p:spPr>
          <a:xfrm>
            <a:off x="1166778" y="2786058"/>
            <a:ext cx="8572506" cy="35004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rcRect b="89091"/>
          <a:stretch>
            <a:fillRect/>
          </a:stretch>
        </p:blipFill>
        <p:spPr>
          <a:xfrm>
            <a:off x="1571633" y="357187"/>
            <a:ext cx="8167705" cy="642921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3" cstate="print"/>
          <a:srcRect t="32727" b="30909"/>
          <a:stretch>
            <a:fillRect/>
          </a:stretch>
        </p:blipFill>
        <p:spPr>
          <a:xfrm>
            <a:off x="1238269" y="1000115"/>
            <a:ext cx="7215185" cy="1357315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3" cstate="print"/>
          <a:srcRect t="87272"/>
          <a:stretch>
            <a:fillRect/>
          </a:stretch>
        </p:blipFill>
        <p:spPr>
          <a:xfrm>
            <a:off x="1381092" y="2428868"/>
            <a:ext cx="6929433" cy="500066"/>
          </a:xfrm>
          <a:prstGeom prst="rect">
            <a:avLst/>
          </a:prstGeom>
        </p:spPr>
      </p:pic>
      <p:pic>
        <p:nvPicPr>
          <p:cNvPr id="10" name="object 2"/>
          <p:cNvPicPr/>
          <p:nvPr/>
        </p:nvPicPr>
        <p:blipFill>
          <a:blip r:embed="rId4" cstate="print"/>
          <a:srcRect r="59683" b="72882"/>
          <a:stretch>
            <a:fillRect/>
          </a:stretch>
        </p:blipFill>
        <p:spPr>
          <a:xfrm>
            <a:off x="666712" y="3071840"/>
            <a:ext cx="3024172" cy="1142978"/>
          </a:xfrm>
          <a:prstGeom prst="rect">
            <a:avLst/>
          </a:prstGeom>
        </p:spPr>
      </p:pic>
      <p:pic>
        <p:nvPicPr>
          <p:cNvPr id="11" name="object 2"/>
          <p:cNvPicPr/>
          <p:nvPr/>
        </p:nvPicPr>
        <p:blipFill>
          <a:blip r:embed="rId4" cstate="print"/>
          <a:srcRect t="32203" b="33898"/>
          <a:stretch>
            <a:fillRect/>
          </a:stretch>
        </p:blipFill>
        <p:spPr>
          <a:xfrm>
            <a:off x="3738599" y="3286124"/>
            <a:ext cx="7500937" cy="1428760"/>
          </a:xfrm>
          <a:prstGeom prst="rect">
            <a:avLst/>
          </a:prstGeom>
        </p:spPr>
      </p:pic>
      <p:pic>
        <p:nvPicPr>
          <p:cNvPr id="12" name="object 2"/>
          <p:cNvPicPr/>
          <p:nvPr/>
        </p:nvPicPr>
        <p:blipFill>
          <a:blip r:embed="rId4" cstate="print"/>
          <a:srcRect t="64407"/>
          <a:stretch>
            <a:fillRect/>
          </a:stretch>
        </p:blipFill>
        <p:spPr>
          <a:xfrm>
            <a:off x="380960" y="4786336"/>
            <a:ext cx="7500937" cy="15001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</TotalTime>
  <Words>185</Words>
  <Application>Microsoft Office PowerPoint</Application>
  <PresentationFormat>Custom</PresentationFormat>
  <Paragraphs>51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  Mathematics-III(BELE-2301)   </vt:lpstr>
      <vt:lpstr>Topic Discussed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Topics Discussed in Next Lecture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</dc:title>
  <dc:creator>DELL</dc:creator>
  <cp:lastModifiedBy>Admin</cp:lastModifiedBy>
  <cp:revision>93</cp:revision>
  <dcterms:created xsi:type="dcterms:W3CDTF">2020-11-12T04:35:12Z</dcterms:created>
  <dcterms:modified xsi:type="dcterms:W3CDTF">2023-07-26T09:46:07Z</dcterms:modified>
</cp:coreProperties>
</file>