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934FF-D19B-44A7-BF1E-DD3C648B01C2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3263D-3D32-4D75-80CC-12FAD68D2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>
            <a:normAutofit/>
          </a:bodyPr>
          <a:lstStyle/>
          <a:p>
            <a:r>
              <a:rPr lang="en-IN" sz="3600" b="1" dirty="0"/>
              <a:t>Components of Fog Computing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IN" b="1" dirty="0" smtClean="0"/>
              <a:t>Physical </a:t>
            </a:r>
            <a:r>
              <a:rPr lang="en-IN" b="1" dirty="0"/>
              <a:t>&amp; virtual nodes (end devices)-</a:t>
            </a:r>
            <a:r>
              <a:rPr lang="en-IN" dirty="0"/>
              <a:t> These devices are data generators servers, edge routers, end devices such as mobile phones and </a:t>
            </a:r>
            <a:r>
              <a:rPr lang="en-IN" dirty="0" err="1"/>
              <a:t>smartwatches</a:t>
            </a:r>
            <a:r>
              <a:rPr lang="en-IN" dirty="0"/>
              <a:t>, or sensors.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b="1" dirty="0" smtClean="0"/>
              <a:t>Fog </a:t>
            </a:r>
            <a:r>
              <a:rPr lang="en-IN" b="1" dirty="0"/>
              <a:t>nodes- </a:t>
            </a:r>
            <a:r>
              <a:rPr lang="en-IN" dirty="0"/>
              <a:t>Fog nodes are independent devices that pick up the generated information. Fog nodes fall under three categories: fog devices, fog servers, and gateways. These devices store necessary data while fog servers also compute this data to decide the course of action.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b="1" dirty="0" smtClean="0"/>
              <a:t>Monitoring </a:t>
            </a:r>
            <a:r>
              <a:rPr lang="en-IN" b="1" dirty="0"/>
              <a:t>services-</a:t>
            </a:r>
            <a:r>
              <a:rPr lang="en-IN" dirty="0"/>
              <a:t>Monitors can be used to audit the current system and predict future resource requirements based on usage.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b="1" dirty="0" smtClean="0"/>
              <a:t>Data </a:t>
            </a:r>
            <a:r>
              <a:rPr lang="en-IN" b="1" dirty="0"/>
              <a:t>processors-</a:t>
            </a:r>
            <a:r>
              <a:rPr lang="en-IN" dirty="0"/>
              <a:t>Data processors are programs that run on fog nodes. They filter, trim, and sometimes even reconstruct faulty data that flows from end devices.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Topic:-Types of Computing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b="1" dirty="0"/>
              <a:t>Grid </a:t>
            </a:r>
            <a:r>
              <a:rPr lang="en-IN" b="1" dirty="0" smtClean="0"/>
              <a:t>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IN" dirty="0"/>
              <a:t>Grid Computing can be defined as a network of computers working together to perform a task that would rather be difficult for a single machine.</a:t>
            </a:r>
            <a:endParaRPr lang="en-US" dirty="0"/>
          </a:p>
          <a:p>
            <a:pPr algn="just">
              <a:lnSpc>
                <a:spcPct val="160000"/>
              </a:lnSpc>
              <a:buNone/>
            </a:pPr>
            <a:r>
              <a:rPr lang="en-IN" b="1" dirty="0"/>
              <a:t>Why we use?</a:t>
            </a:r>
            <a:endParaRPr lang="en-US" dirty="0"/>
          </a:p>
          <a:p>
            <a:pPr algn="just">
              <a:lnSpc>
                <a:spcPct val="160000"/>
              </a:lnSpc>
            </a:pPr>
            <a:r>
              <a:rPr lang="en-IN" dirty="0"/>
              <a:t>If we have to perform a task, but we don’t have enough resources to complete that task. For that Grid computing phenomenon used.</a:t>
            </a:r>
            <a:endParaRPr lang="en-US" dirty="0"/>
          </a:p>
          <a:p>
            <a:pPr algn="just">
              <a:lnSpc>
                <a:spcPct val="160000"/>
              </a:lnSpc>
            </a:pPr>
            <a:r>
              <a:rPr lang="en-IN" dirty="0"/>
              <a:t>Middleware[ Helps in to manage resources] is the software that has been used in Grid computing</a:t>
            </a:r>
            <a:endParaRPr lang="en-US" dirty="0"/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4800600" cy="559276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IN" dirty="0" smtClean="0"/>
              <a:t>User </a:t>
            </a:r>
            <a:r>
              <a:rPr lang="en-IN" dirty="0"/>
              <a:t>passed task [that can’t be performed on single machine] to control server.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dirty="0" smtClean="0"/>
              <a:t> </a:t>
            </a:r>
            <a:r>
              <a:rPr lang="en-IN" dirty="0"/>
              <a:t>Control server break that tasks into different parts and send it to grid nodes.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dirty="0" smtClean="0"/>
              <a:t> </a:t>
            </a:r>
            <a:r>
              <a:rPr lang="en-IN" dirty="0"/>
              <a:t>Now grid use the available resources to generate results and send it back to control server.</a:t>
            </a:r>
            <a:endParaRPr lang="en-US" dirty="0"/>
          </a:p>
          <a:p>
            <a:pPr algn="just">
              <a:lnSpc>
                <a:spcPct val="170000"/>
              </a:lnSpc>
            </a:pPr>
            <a:r>
              <a:rPr lang="en-IN" dirty="0" smtClean="0"/>
              <a:t> </a:t>
            </a:r>
            <a:r>
              <a:rPr lang="en-IN" dirty="0"/>
              <a:t>At last, the control server collect are the results from each grid and pass it to user</a:t>
            </a:r>
            <a:endParaRPr lang="en-US" dirty="0"/>
          </a:p>
        </p:txBody>
      </p:sp>
      <p:pic>
        <p:nvPicPr>
          <p:cNvPr id="4" name="Picture 3" descr="2: Grid Computing [5]. | Download Scientific Diagra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143000"/>
            <a:ext cx="3581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/>
          <a:lstStyle/>
          <a:p>
            <a:r>
              <a:rPr lang="en-IN" b="1" dirty="0"/>
              <a:t>Cluster Computing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IN" sz="4000" dirty="0"/>
              <a:t>A cluster is a group of independent computers that work together to perform the tasks given.</a:t>
            </a:r>
            <a:endParaRPr lang="en-US" sz="4000" dirty="0"/>
          </a:p>
          <a:p>
            <a:pPr algn="just">
              <a:lnSpc>
                <a:spcPct val="170000"/>
              </a:lnSpc>
            </a:pPr>
            <a:r>
              <a:rPr lang="en-IN" sz="4000" dirty="0"/>
              <a:t>Cluster computing is defined as a type of computing that consists of two or more independent computers, referred to as nodes, that work together to execute tasks as a single machine.</a:t>
            </a:r>
            <a:endParaRPr lang="en-US" sz="4000" dirty="0"/>
          </a:p>
          <a:p>
            <a:pPr algn="just">
              <a:lnSpc>
                <a:spcPct val="170000"/>
              </a:lnSpc>
            </a:pPr>
            <a:r>
              <a:rPr lang="en-IN" sz="4000" dirty="0"/>
              <a:t>Each computer that is connected to the network is called a node.</a:t>
            </a:r>
            <a:endParaRPr lang="en-US" sz="4000" dirty="0"/>
          </a:p>
          <a:p>
            <a:pPr algn="just">
              <a:lnSpc>
                <a:spcPct val="170000"/>
              </a:lnSpc>
            </a:pPr>
            <a:r>
              <a:rPr lang="en-IN" sz="4000" dirty="0"/>
              <a:t>The goal of cluster computing is to increase the performance, scalability and simplicity of the system.</a:t>
            </a:r>
            <a:endParaRPr lang="en-US" sz="4000" dirty="0"/>
          </a:p>
          <a:p>
            <a:endParaRPr lang="en-US" dirty="0"/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 Overview of Cluster Computing - GeeksforGeek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"/>
            <a:ext cx="8000999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5054771"/>
            <a:ext cx="903805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Main Components-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Memory-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Memory of all the computers acts as a single memory.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2425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Network Components-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Network connection plays a vital role to perform task.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Edge Computing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000" dirty="0"/>
              <a:t>Edge computing is defined as the type of computing that is focused on decreasing the long distance communication between the client and the server.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IN" sz="2000" dirty="0"/>
              <a:t>It means running fewer applications or processes on cloud and moving those processes to local places such as user computer, an IOT device or any local device.</a:t>
            </a:r>
            <a:endParaRPr lang="en-US" sz="2000" dirty="0"/>
          </a:p>
        </p:txBody>
      </p:sp>
      <p:pic>
        <p:nvPicPr>
          <p:cNvPr id="4" name="Picture 3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86200" cy="6126162"/>
          </a:xfrm>
        </p:spPr>
        <p:txBody>
          <a:bodyPr>
            <a:normAutofit/>
          </a:bodyPr>
          <a:lstStyle/>
          <a:p>
            <a:pPr algn="l"/>
            <a:r>
              <a:rPr lang="en-US" sz="2200" b="1" dirty="0" smtClean="0"/>
              <a:t>Components of edge include: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/>
              <a:t>Edge devices: </a:t>
            </a:r>
            <a:r>
              <a:rPr lang="en-US" sz="2200" dirty="0" smtClean="0"/>
              <a:t>We already use devices that do edge computing every day—like smart speakers, watches and phones – devices which are locally collecting and processing data while touching the physical world.</a:t>
            </a:r>
            <a:br>
              <a:rPr lang="en-US" sz="2200" dirty="0" smtClean="0"/>
            </a:br>
            <a:r>
              <a:rPr lang="en-US" sz="2200" b="1" dirty="0" err="1" smtClean="0"/>
              <a:t>NetworkEdge</a:t>
            </a:r>
            <a:r>
              <a:rPr lang="en-US" sz="2200" b="1" dirty="0" smtClean="0"/>
              <a:t>- </a:t>
            </a:r>
            <a:br>
              <a:rPr lang="en-US" sz="2200" b="1" dirty="0" smtClean="0"/>
            </a:br>
            <a:r>
              <a:rPr lang="en-US" sz="2200" dirty="0" smtClean="0"/>
              <a:t>Edge computing doesn’t require a separate “edge network” to exist (it could be located on individual edge devices or a router.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https://media.geeksforgeeks.org/wp-content/uploads/20210329223807/Screenshot172-660x41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838200"/>
            <a:ext cx="36576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Fog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IN" sz="2000" dirty="0"/>
              <a:t>Fog computing is defined as the type of computing that acts a computational structure between the cloud and the data producing devices. It is also called as “fogging”.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IN" sz="2000" dirty="0"/>
              <a:t>It is used when only selected data is required to send to the cloud. This selected data is chosen for long-term storage and is less frequently accessed by the host</a:t>
            </a:r>
            <a:endParaRPr lang="en-US" sz="2000" dirty="0"/>
          </a:p>
        </p:txBody>
      </p:sp>
      <p:pic>
        <p:nvPicPr>
          <p:cNvPr id="4" name="Picture 3" descr="https://media.geeksforgeeks.org/wp-content/uploads/20210329230900/Screenshot174-660x38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752600"/>
            <a:ext cx="3581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562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CLOUD COMPUTING BTCS-4712    </vt:lpstr>
      <vt:lpstr>Topic:-Types of Computing</vt:lpstr>
      <vt:lpstr>Grid Computing</vt:lpstr>
      <vt:lpstr>Slide 4</vt:lpstr>
      <vt:lpstr>Cluster Computing </vt:lpstr>
      <vt:lpstr>Slide 6</vt:lpstr>
      <vt:lpstr> Edge Computing </vt:lpstr>
      <vt:lpstr>Components of edge include: Edge devices: We already use devices that do edge computing every day—like smart speakers, watches and phones – devices which are locally collecting and processing data while touching the physical world. NetworkEdge-  Edge computing doesn’t require a separate “edge network” to exist (it could be located on individual edge devices or a router. </vt:lpstr>
      <vt:lpstr>Fog Computing</vt:lpstr>
      <vt:lpstr>Components of Fog Computing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 BTCS-4712</dc:title>
  <dc:creator>Intel</dc:creator>
  <cp:lastModifiedBy>Intel</cp:lastModifiedBy>
  <cp:revision>4</cp:revision>
  <dcterms:created xsi:type="dcterms:W3CDTF">2023-06-20T09:24:15Z</dcterms:created>
  <dcterms:modified xsi:type="dcterms:W3CDTF">2023-06-20T10:03:57Z</dcterms:modified>
</cp:coreProperties>
</file>