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404" r:id="rId2"/>
    <p:sldId id="282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34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959" autoAdjust="0"/>
    <p:restoredTop sz="94729"/>
  </p:normalViewPr>
  <p:slideViewPr>
    <p:cSldViewPr>
      <p:cViewPr>
        <p:scale>
          <a:sx n="50" d="100"/>
          <a:sy n="50" d="100"/>
        </p:scale>
        <p:origin x="-1578" y="-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Autofit/>
          </a:bodyPr>
          <a:lstStyle/>
          <a:p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Mathematics-III(BELE-2301)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67438" y="4038600"/>
            <a:ext cx="57485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/>
              <a:t>Prepared by</a:t>
            </a:r>
            <a:r>
              <a:rPr lang="en-IN" sz="3600" dirty="0" smtClean="0"/>
              <a:t>: Sachin Syan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0960" y="2590800"/>
            <a:ext cx="635798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+mn-lt"/>
              </a:rPr>
            </a:br>
            <a:r>
              <a:rPr lang="en-US" sz="4000" dirty="0">
                <a:latin typeface="+mn-lt"/>
              </a:rPr>
              <a:t>Course Name</a:t>
            </a:r>
            <a:r>
              <a:rPr lang="en-US" sz="4000" dirty="0" smtClean="0">
                <a:latin typeface="+mn-lt"/>
              </a:rPr>
              <a:t>: B.Tech. (EE)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Semester</a:t>
            </a:r>
            <a:r>
              <a:rPr lang="en-US" sz="4000" dirty="0" smtClean="0">
                <a:latin typeface="+mn-lt"/>
              </a:rPr>
              <a:t>: 3rd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5074" y="-3413"/>
            <a:ext cx="3908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Theorem</a:t>
            </a:r>
            <a:endParaRPr lang="en-IN" sz="3600" b="1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93"/>
          <a:stretch>
            <a:fillRect/>
          </a:stretch>
        </p:blipFill>
        <p:spPr bwMode="auto">
          <a:xfrm>
            <a:off x="23770" y="857232"/>
            <a:ext cx="12192000" cy="44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2662" y="-3413"/>
            <a:ext cx="6473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Extension of Cauchy’s Theorem</a:t>
            </a:r>
            <a:endParaRPr lang="en-IN" sz="3600" b="1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666712" y="1142984"/>
            <a:ext cx="1042994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28802"/>
            <a:ext cx="12192000" cy="189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5074" y="-3413"/>
            <a:ext cx="3908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Theorem</a:t>
            </a:r>
            <a:endParaRPr lang="en-IN" sz="3600" b="1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3968" y="2143116"/>
            <a:ext cx="28575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73636" y="-3413"/>
            <a:ext cx="3908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Theorem</a:t>
            </a:r>
            <a:endParaRPr lang="en-IN" sz="3600" b="1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7" t="9824" b="26316"/>
          <a:stretch>
            <a:fillRect/>
          </a:stretch>
        </p:blipFill>
        <p:spPr bwMode="auto">
          <a:xfrm>
            <a:off x="23770" y="857232"/>
            <a:ext cx="117877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l="9244" b="45063"/>
          <a:stretch>
            <a:fillRect/>
          </a:stretch>
        </p:blipFill>
        <p:spPr bwMode="auto">
          <a:xfrm>
            <a:off x="309522" y="2285992"/>
            <a:ext cx="7000924" cy="213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t="67719" r="71794" b="702"/>
          <a:stretch>
            <a:fillRect/>
          </a:stretch>
        </p:blipFill>
        <p:spPr bwMode="auto">
          <a:xfrm>
            <a:off x="1805006" y="1785926"/>
            <a:ext cx="39338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452530" y="1071546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t="54937"/>
          <a:stretch>
            <a:fillRect/>
          </a:stretch>
        </p:blipFill>
        <p:spPr bwMode="auto">
          <a:xfrm>
            <a:off x="738149" y="4500570"/>
            <a:ext cx="816470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67768" y="1857364"/>
            <a:ext cx="30194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7"/>
          <a:stretch>
            <a:fillRect/>
          </a:stretch>
        </p:blipFill>
        <p:spPr bwMode="auto">
          <a:xfrm>
            <a:off x="0" y="2357430"/>
            <a:ext cx="87208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52530" y="1071546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85504" y="-3413"/>
            <a:ext cx="5553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Integral Formula</a:t>
            </a:r>
            <a:endParaRPr lang="en-IN" sz="3600" b="1" dirty="0">
              <a:latin typeface="Times New Roman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-1" y="1000108"/>
            <a:ext cx="1221748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7174" y="1714488"/>
            <a:ext cx="27883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l="6678" t="7894"/>
          <a:stretch>
            <a:fillRect/>
          </a:stretch>
        </p:blipFill>
        <p:spPr bwMode="auto">
          <a:xfrm>
            <a:off x="8739206" y="2214554"/>
            <a:ext cx="3452794" cy="350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09522" y="714356"/>
            <a:ext cx="10501386" cy="225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52530" y="1071546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85504" y="-3413"/>
            <a:ext cx="5553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Integral Formula</a:t>
            </a:r>
            <a:endParaRPr lang="en-IN" sz="3600" b="1" dirty="0">
              <a:latin typeface="Times New Roman" pitchFamily="18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523835" y="3143252"/>
            <a:ext cx="7491427" cy="78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4" y="3857627"/>
            <a:ext cx="11953916" cy="138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5802" y="5357826"/>
            <a:ext cx="3298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464" y="5643578"/>
            <a:ext cx="928694" cy="38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8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17" y="3265044"/>
            <a:ext cx="857256" cy="44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52530" y="1071546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81026" y="-3413"/>
            <a:ext cx="8417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Integral Formula for Derivative</a:t>
            </a:r>
            <a:endParaRPr lang="en-IN" sz="3600" b="1" dirty="0">
              <a:latin typeface="Times New Roman" pitchFamily="18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1928801"/>
            <a:ext cx="12192000" cy="21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52530" y="1071546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00108"/>
            <a:ext cx="1171125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095472" y="1357298"/>
            <a:ext cx="35719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85504" y="-3413"/>
            <a:ext cx="5553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Integral Formula</a:t>
            </a:r>
            <a:endParaRPr lang="en-IN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785794"/>
            <a:ext cx="159540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62"/>
          <a:stretch>
            <a:fillRect/>
          </a:stretch>
        </p:blipFill>
        <p:spPr bwMode="auto">
          <a:xfrm>
            <a:off x="1676457" y="785794"/>
            <a:ext cx="949164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2330384"/>
            <a:ext cx="12192000" cy="387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685504" y="-3413"/>
            <a:ext cx="5553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Integral Formula</a:t>
            </a:r>
            <a:endParaRPr lang="en-IN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2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 t="3416"/>
          <a:stretch>
            <a:fillRect/>
          </a:stretch>
        </p:blipFill>
        <p:spPr bwMode="auto">
          <a:xfrm>
            <a:off x="7381884" y="1500174"/>
            <a:ext cx="4810116" cy="386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785794"/>
            <a:ext cx="159540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43" y="785794"/>
            <a:ext cx="669685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238348" y="1285860"/>
            <a:ext cx="618263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7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50" y="2143116"/>
            <a:ext cx="6786610" cy="182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b="56054"/>
          <a:stretch>
            <a:fillRect/>
          </a:stretch>
        </p:blipFill>
        <p:spPr bwMode="auto">
          <a:xfrm>
            <a:off x="881026" y="3929066"/>
            <a:ext cx="7500990" cy="148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2685504" y="-3413"/>
            <a:ext cx="5553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Integral Formula</a:t>
            </a:r>
            <a:endParaRPr lang="en-IN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9522" y="1285861"/>
            <a:ext cx="11644394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Linear Integral in Complex Plane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Cauchy’s Theorem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Cauchy’s Integral formula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Cauchy’s Integral formula for Derivatives</a:t>
            </a:r>
            <a:endParaRPr lang="en-IN" sz="4400" dirty="0">
              <a:latin typeface="Times New Roman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6778" y="1071546"/>
            <a:ext cx="7286676" cy="418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685504" y="-3413"/>
            <a:ext cx="5553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Cauchy’s Integral Formula</a:t>
            </a:r>
            <a:endParaRPr lang="en-IN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Taylor’s and Laurent Series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Singularity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Types of Singularity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Residue</a:t>
            </a:r>
            <a:endParaRPr lang="en-IN" sz="4400" smtClean="0">
              <a:latin typeface="Times New Roman" pitchFamily="18" charset="0"/>
              <a:cs typeface="Andalus" pitchFamily="18" charset="-78"/>
            </a:endParaRP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endParaRPr lang="en-US" sz="4400" b="1" dirty="0" smtClean="0"/>
          </a:p>
          <a:p>
            <a:pPr marL="12700" marR="895350">
              <a:lnSpc>
                <a:spcPct val="111500"/>
              </a:lnSpc>
              <a:spcBef>
                <a:spcPts val="15"/>
              </a:spcBef>
              <a:buNone/>
            </a:pPr>
            <a:endParaRPr lang="en-IN" sz="4400" dirty="0" smtClean="0"/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0" y="1142483"/>
            <a:ext cx="12192000" cy="499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23836" y="-71462"/>
            <a:ext cx="9494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>
                <a:latin typeface="Times New Roman" pitchFamily="18" charset="0"/>
              </a:rPr>
              <a:t>Line Integral in Complex Plane</a:t>
            </a:r>
            <a:endParaRPr lang="en-IN" sz="5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398" y="-66098"/>
            <a:ext cx="9494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>
                <a:latin typeface="Times New Roman" pitchFamily="18" charset="0"/>
              </a:rPr>
              <a:t>Line Integral in Complex Plane</a:t>
            </a:r>
            <a:endParaRPr lang="en-IN" sz="5400" b="1" dirty="0">
              <a:latin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08" y="1071546"/>
            <a:ext cx="12096792" cy="523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398" y="-66098"/>
            <a:ext cx="9494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>
                <a:latin typeface="Times New Roman" pitchFamily="18" charset="0"/>
              </a:rPr>
              <a:t>Line Integral in Complex Plane</a:t>
            </a:r>
            <a:endParaRPr lang="en-IN" sz="5400" b="1" dirty="0">
              <a:latin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416325" y="1857364"/>
            <a:ext cx="9156300" cy="253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398" y="-66098"/>
            <a:ext cx="9494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>
                <a:latin typeface="Times New Roman" pitchFamily="18" charset="0"/>
              </a:rPr>
              <a:t>Line Integral in Complex Plane</a:t>
            </a:r>
            <a:endParaRPr lang="en-IN" sz="5400" b="1" dirty="0">
              <a:latin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l="7812" r="48242" b="86737"/>
          <a:stretch>
            <a:fillRect/>
          </a:stretch>
        </p:blipFill>
        <p:spPr bwMode="auto">
          <a:xfrm>
            <a:off x="23770" y="928670"/>
            <a:ext cx="5357850" cy="68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3" t="49564" r="4882"/>
          <a:stretch>
            <a:fillRect/>
          </a:stretch>
        </p:blipFill>
        <p:spPr bwMode="auto">
          <a:xfrm>
            <a:off x="0" y="3643314"/>
            <a:ext cx="11358642" cy="261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584" r="3321" b="50620"/>
          <a:stretch>
            <a:fillRect/>
          </a:stretch>
        </p:blipFill>
        <p:spPr bwMode="auto">
          <a:xfrm>
            <a:off x="404858" y="1643050"/>
            <a:ext cx="1178714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l="29614" r="39227" b="85957"/>
          <a:stretch>
            <a:fillRect/>
          </a:stretch>
        </p:blipFill>
        <p:spPr bwMode="auto">
          <a:xfrm>
            <a:off x="8810644" y="5241751"/>
            <a:ext cx="3286148" cy="83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238216" y="5500702"/>
            <a:ext cx="830466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08"/>
          <a:stretch>
            <a:fillRect/>
          </a:stretch>
        </p:blipFill>
        <p:spPr bwMode="auto">
          <a:xfrm>
            <a:off x="309521" y="785794"/>
            <a:ext cx="10501387" cy="497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398" y="-66098"/>
            <a:ext cx="9494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>
                <a:latin typeface="Times New Roman" pitchFamily="18" charset="0"/>
              </a:rPr>
              <a:t>Line Integral in Complex Plane</a:t>
            </a:r>
            <a:endParaRPr lang="en-IN" sz="5400" b="1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398" y="-66098"/>
            <a:ext cx="9494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 smtClean="0">
                <a:latin typeface="Times New Roman" pitchFamily="18" charset="0"/>
              </a:rPr>
              <a:t>Line Integral in Complex Plane</a:t>
            </a:r>
            <a:endParaRPr lang="en-IN" sz="5400" b="1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654" y="1142984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960" y="928670"/>
            <a:ext cx="11072890" cy="520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t="1030"/>
          <a:stretch>
            <a:fillRect/>
          </a:stretch>
        </p:blipFill>
        <p:spPr bwMode="auto">
          <a:xfrm>
            <a:off x="71438" y="928670"/>
            <a:ext cx="1131097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3275" y="-3413"/>
            <a:ext cx="10354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latin typeface="Times New Roman" pitchFamily="18" charset="0"/>
              </a:rPr>
              <a:t>Simply Connected and Multiple Connected Domain</a:t>
            </a:r>
            <a:endParaRPr lang="en-IN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Words>271</Words>
  <Application>Microsoft Office PowerPoint</Application>
  <PresentationFormat>Custom</PresentationFormat>
  <Paragraphs>76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 Mathematics-III(BELE-2301)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Admin</cp:lastModifiedBy>
  <cp:revision>167</cp:revision>
  <dcterms:created xsi:type="dcterms:W3CDTF">2020-11-12T04:35:12Z</dcterms:created>
  <dcterms:modified xsi:type="dcterms:W3CDTF">2023-08-01T09:29:39Z</dcterms:modified>
</cp:coreProperties>
</file>