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09" autoAdjust="0"/>
    <p:restoredTop sz="94660"/>
  </p:normalViewPr>
  <p:slideViewPr>
    <p:cSldViewPr>
      <p:cViewPr varScale="1">
        <p:scale>
          <a:sx n="68" d="100"/>
          <a:sy n="68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6BAC2-FDCA-4FF5-9C10-EEDD686097D2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700B1-B210-4AAB-9AA9-A5977C48F1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5113" cy="2286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3300" b="1" dirty="0" smtClean="0"/>
              <a:t> </a:t>
            </a: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Peripherals and Interfaces</a:t>
            </a:r>
            <a:b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BTCS-3505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86650" y="9525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126038" y="6392863"/>
            <a:ext cx="401796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 defTabSz="912813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70275" cy="1447800"/>
          </a:xfrm>
          <a:prstGeom prst="rect">
            <a:avLst/>
          </a:prstGeom>
        </p:spPr>
        <p:txBody>
          <a:bodyPr lIns="91430" tIns="45715" rIns="91430" bIns="45715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/>
              <a:t>Prepared by</a:t>
            </a:r>
            <a:r>
              <a:rPr lang="en-IN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25" cy="1447800"/>
          </a:xfrm>
          <a:prstGeom prst="rect">
            <a:avLst/>
          </a:prstGeom>
        </p:spPr>
        <p:txBody>
          <a:bodyPr lIns="91430" tIns="45715" rIns="91430" bIns="45715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/>
            </a:extLst>
          </p:cNvPr>
          <p:cNvSpPr/>
          <p:nvPr/>
        </p:nvSpPr>
        <p:spPr>
          <a:xfrm>
            <a:off x="7938" y="6392863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3D TECHNOLOGY</a:t>
            </a:r>
            <a:endParaRPr lang="en-US" b="1" dirty="0"/>
          </a:p>
        </p:txBody>
      </p:sp>
      <p:pic>
        <p:nvPicPr>
          <p:cNvPr id="3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81600" cy="45259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Technologies which utilizes 3D visual appearances to create real-life or different virtual </a:t>
            </a:r>
            <a:r>
              <a:rPr lang="en-US" dirty="0" smtClean="0"/>
              <a:t>experiences.</a:t>
            </a:r>
            <a:endParaRPr lang="en-US" dirty="0"/>
          </a:p>
        </p:txBody>
      </p:sp>
      <p:pic>
        <p:nvPicPr>
          <p:cNvPr id="13314" name="Picture 2" descr="Search in sidebar que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057400"/>
            <a:ext cx="3133725" cy="3581400"/>
          </a:xfrm>
          <a:prstGeom prst="rect">
            <a:avLst/>
          </a:prstGeom>
          <a:noFill/>
        </p:spPr>
      </p:pic>
      <p:pic>
        <p:nvPicPr>
          <p:cNvPr id="5" name="Picture 4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/>
              <a:t>STEREOLITHOGRAPHY (</a:t>
            </a:r>
            <a:r>
              <a:rPr lang="en-US" b="1" dirty="0" smtClean="0"/>
              <a:t>SLA)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It is the world’s first 3D printing </a:t>
            </a:r>
            <a:r>
              <a:rPr lang="en-US" dirty="0" smtClean="0"/>
              <a:t>innovation.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It works by a 3D printing technique called Vat Polymerization where a material called a photopolymer </a:t>
            </a:r>
            <a:r>
              <a:rPr lang="en-US" dirty="0" smtClean="0"/>
              <a:t>gum.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It’s generally utilized in the clinical </a:t>
            </a:r>
            <a:r>
              <a:rPr lang="en-US" dirty="0" smtClean="0"/>
              <a:t>business.</a:t>
            </a:r>
          </a:p>
          <a:p>
            <a:endParaRPr lang="en-US" dirty="0" smtClean="0"/>
          </a:p>
          <a:p>
            <a:pPr>
              <a:buNone/>
            </a:pPr>
            <a:endParaRPr lang="en-US" b="1" dirty="0"/>
          </a:p>
          <a:p>
            <a:endParaRPr lang="en-US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/>
              <a:t>Specific laser sintering (SLS)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SLS softens together nylon-based powders into strong plastic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Turning </a:t>
            </a:r>
            <a:r>
              <a:rPr lang="en-US" dirty="0"/>
              <a:t>powdered material into a solid structure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POLYJET</a:t>
            </a:r>
          </a:p>
          <a:p>
            <a:pPr>
              <a:lnSpc>
                <a:spcPct val="160000"/>
              </a:lnSpc>
            </a:pPr>
            <a:r>
              <a:rPr lang="en-US" dirty="0"/>
              <a:t> It can create various parts with different properties, for example, tones and materials. </a:t>
            </a:r>
            <a:endParaRPr lang="en-US" dirty="0" smtClean="0"/>
          </a:p>
          <a:p>
            <a:pPr>
              <a:lnSpc>
                <a:spcPct val="160000"/>
              </a:lnSpc>
            </a:pPr>
            <a:r>
              <a:rPr lang="en-US" dirty="0"/>
              <a:t>Architects can use the innovation for prototyping elastomeric or over-molded parts.</a:t>
            </a:r>
          </a:p>
          <a:p>
            <a:pPr>
              <a:buNone/>
            </a:pPr>
            <a:endParaRPr lang="en-US" b="1" dirty="0"/>
          </a:p>
          <a:p>
            <a:endParaRPr lang="en-US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/>
              <a:t>Digital Light Process (DLP</a:t>
            </a:r>
            <a:r>
              <a:rPr lang="en-US" b="1" dirty="0" smtClean="0"/>
              <a:t>)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3D printing technology used to rapidly produce photopolymer parts</a:t>
            </a:r>
            <a:r>
              <a:rPr lang="en-US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DLP printing can be used to print extremely intricate resin design items like toys, jewelry molds, dental </a:t>
            </a:r>
            <a:r>
              <a:rPr lang="en-US" dirty="0" smtClean="0"/>
              <a:t>molds </a:t>
            </a:r>
            <a:r>
              <a:rPr lang="en-US" dirty="0"/>
              <a:t>and other items with fine details</a:t>
            </a:r>
            <a:endParaRPr lang="en-US" b="1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5486400" cy="551656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Multi Jet Fusion (MJF)</a:t>
            </a:r>
          </a:p>
          <a:p>
            <a:pPr algn="just">
              <a:lnSpc>
                <a:spcPct val="170000"/>
              </a:lnSpc>
            </a:pPr>
            <a:r>
              <a:rPr lang="en-US" dirty="0"/>
              <a:t>Multi Jet Fusion (MJF) is a 3D printing process that speedily produces accurate and finely detailed complex parts with powdered thermoplastics. </a:t>
            </a:r>
            <a:endParaRPr lang="en-US" dirty="0" smtClean="0"/>
          </a:p>
          <a:p>
            <a:pPr algn="just">
              <a:lnSpc>
                <a:spcPct val="170000"/>
              </a:lnSpc>
            </a:pPr>
            <a:r>
              <a:rPr lang="en-US" dirty="0"/>
              <a:t>It’s commonly used to manufacture functional prototypes and end-use parts, parts that need consistent isotropic mechanical properties, and geometries that are organic and complex.</a:t>
            </a:r>
          </a:p>
        </p:txBody>
      </p:sp>
      <p:pic>
        <p:nvPicPr>
          <p:cNvPr id="18434" name="Picture 2" descr="Visual search query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524000"/>
            <a:ext cx="2971800" cy="2571751"/>
          </a:xfrm>
          <a:prstGeom prst="rect">
            <a:avLst/>
          </a:prstGeom>
          <a:noFill/>
        </p:spPr>
      </p:pic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186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Computer Peripherals and Interfaces BTCS-3505    </vt:lpstr>
      <vt:lpstr>3D TECHNOLOGY</vt:lpstr>
      <vt:lpstr>Introduction</vt:lpstr>
      <vt:lpstr>Types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TECHNOLOGY</dc:title>
  <dc:creator>Intel</dc:creator>
  <cp:lastModifiedBy>Admin</cp:lastModifiedBy>
  <cp:revision>10</cp:revision>
  <dcterms:created xsi:type="dcterms:W3CDTF">2022-10-06T16:17:13Z</dcterms:created>
  <dcterms:modified xsi:type="dcterms:W3CDTF">2023-06-23T09:01:41Z</dcterms:modified>
</cp:coreProperties>
</file>