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82"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9485" autoAdjust="0"/>
    <p:restoredTop sz="94660"/>
  </p:normalViewPr>
  <p:slideViewPr>
    <p:cSldViewPr>
      <p:cViewPr>
        <p:scale>
          <a:sx n="66" d="100"/>
          <a:sy n="66" d="100"/>
        </p:scale>
        <p:origin x="-1752" y="-14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F39196-86DE-43DC-86D8-FAFE71DDC5A0}" type="datetimeFigureOut">
              <a:rPr lang="en-US" smtClean="0"/>
              <a:pPr/>
              <a:t>6/23/2023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9F8204-6BCD-4B81-AAE3-9D7B318BEBB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E04B019B-6A1B-4C65-9A2C-CD7840CDCCCE}" type="slidenum">
              <a:rPr lang="en-US"/>
              <a:pPr/>
              <a:t>2</a:t>
            </a:fld>
            <a:endParaRPr lang="en-US"/>
          </a:p>
        </p:txBody>
      </p:sp>
      <p:sp>
        <p:nvSpPr>
          <p:cNvPr id="56323" name="Rectangle 2"/>
          <p:cNvSpPr>
            <a:spLocks noGrp="1" noRot="1" noChangeAspect="1" noChangeArrowheads="1" noTextEdit="1"/>
          </p:cNvSpPr>
          <p:nvPr>
            <p:ph type="sldImg"/>
          </p:nvPr>
        </p:nvSpPr>
        <p:spPr>
          <a:xfrm>
            <a:off x="1159626" y="691235"/>
            <a:ext cx="4538749" cy="3415511"/>
          </a:xfrm>
          <a:solidFill>
            <a:srgbClr val="FFFFFF"/>
          </a:solidFill>
          <a:ln/>
        </p:spPr>
      </p:sp>
      <p:sp>
        <p:nvSpPr>
          <p:cNvPr id="56324" name="Rectangle 3"/>
          <p:cNvSpPr>
            <a:spLocks noGrp="1" noChangeArrowheads="1"/>
          </p:cNvSpPr>
          <p:nvPr>
            <p:ph type="body" idx="1"/>
          </p:nvPr>
        </p:nvSpPr>
        <p:spPr>
          <a:solidFill>
            <a:srgbClr val="FFFFFF"/>
          </a:solidFill>
          <a:ln>
            <a:solidFill>
              <a:srgbClr val="000000"/>
            </a:solidFill>
          </a:ln>
        </p:spPr>
        <p:txBody>
          <a:bodyPr/>
          <a:lstStyle/>
          <a:p>
            <a:r>
              <a:rPr lang="en-US" smtClean="0"/>
              <a:t>At the rate of a billion moves/second it would take 570 years to complete the task of moving 64 disks. Of course, the Buddhist monks engaged in this activity are moving far fewer disks/second. At the rate of (say) 1 disk a minute (the disks are, after all, rather heavy), the monks will take about 3.4 * </a:t>
            </a:r>
            <a:r>
              <a:rPr lang="en-US" smtClean="0">
                <a:solidFill>
                  <a:schemeClr val="hlink"/>
                </a:solidFill>
              </a:rPr>
              <a:t>10</a:t>
            </a:r>
            <a:r>
              <a:rPr lang="en-US" baseline="30000" smtClean="0">
                <a:solidFill>
                  <a:schemeClr val="hlink"/>
                </a:solidFill>
              </a:rPr>
              <a:t>13 </a:t>
            </a:r>
            <a:r>
              <a:rPr lang="en-US" smtClean="0">
                <a:solidFill>
                  <a:schemeClr val="hlink"/>
                </a:solidFill>
              </a:rPr>
              <a:t>years. So there is quite a while to go before the world comes to an end.</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8D3A8406-5D48-41DB-A599-7F4150CFE891}" type="slidenum">
              <a:rPr lang="en-US"/>
              <a:pPr/>
              <a:t>3</a:t>
            </a:fld>
            <a:endParaRPr lang="en-US"/>
          </a:p>
        </p:txBody>
      </p:sp>
      <p:sp>
        <p:nvSpPr>
          <p:cNvPr id="57347" name="Rectangle 2"/>
          <p:cNvSpPr>
            <a:spLocks noGrp="1" noRot="1" noChangeAspect="1" noChangeArrowheads="1" noTextEdit="1"/>
          </p:cNvSpPr>
          <p:nvPr>
            <p:ph type="sldImg"/>
          </p:nvPr>
        </p:nvSpPr>
        <p:spPr>
          <a:xfrm>
            <a:off x="1159626" y="691235"/>
            <a:ext cx="4538749" cy="3415511"/>
          </a:xfrm>
          <a:ln/>
        </p:spPr>
      </p:sp>
      <p:sp>
        <p:nvSpPr>
          <p:cNvPr id="57348" name="Rectangle 3"/>
          <p:cNvSpPr>
            <a:spLocks noGrp="1" noChangeArrowheads="1"/>
          </p:cNvSpPr>
          <p:nvPr>
            <p:ph type="body" idx="1"/>
          </p:nvPr>
        </p:nvSpPr>
        <p:spPr>
          <a:noFill/>
          <a:ln/>
        </p:spPr>
        <p:txBody>
          <a:bodyPr/>
          <a:lstStyle/>
          <a:p>
            <a:r>
              <a:rPr lang="en-US" smtClean="0"/>
              <a:t>According to legend, the game of chess was developed for a king. The king was so pleased with the game that he offered its developer any reward he chose. The developer asked for 1 grain of rice for the first square, 2 for the next, 4 for the next, and so on. Not being a computer scientist, the king figured he was getting off cheap and asked his finance minister to reward the developer in the chosen manner. Assume that rice grains are not placed one on top of another. Each grain occupies a 1cm x 0.2 cm rectangle, for an area of 0.2 sq cm. We need 2</a:t>
            </a:r>
            <a:r>
              <a:rPr lang="en-US" baseline="30000" smtClean="0"/>
              <a:t>65</a:t>
            </a:r>
            <a:r>
              <a:rPr lang="en-US" smtClean="0"/>
              <a:t> –1, which is roughly 3.6 * 10</a:t>
            </a:r>
            <a:r>
              <a:rPr lang="en-US" baseline="30000" smtClean="0"/>
              <a:t>19</a:t>
            </a:r>
            <a:r>
              <a:rPr lang="en-US" smtClean="0"/>
              <a:t>, grains. The total area required is 7.2 * 10</a:t>
            </a:r>
            <a:r>
              <a:rPr lang="en-US" baseline="30000" smtClean="0"/>
              <a:t>14</a:t>
            </a:r>
            <a:r>
              <a:rPr lang="en-US" smtClean="0"/>
              <a:t> m</a:t>
            </a:r>
            <a:r>
              <a:rPr lang="en-US" baseline="30000" smtClean="0"/>
              <a:t>2</a:t>
            </a:r>
            <a:r>
              <a:rPr lang="en-US" smtClean="0"/>
              <a:t>. The area of the earth’s surface is approximately 5 * 10</a:t>
            </a:r>
            <a:r>
              <a:rPr lang="en-US" baseline="30000" smtClean="0"/>
              <a:t>14</a:t>
            </a:r>
            <a:r>
              <a:rPr lang="en-US" smtClean="0"/>
              <a:t> m</a:t>
            </a:r>
            <a:r>
              <a:rPr lang="en-US" baseline="30000" smtClean="0"/>
              <a:t>2</a:t>
            </a:r>
            <a:r>
              <a:rPr lang="en-US" smtClean="0"/>
              <a:t>. </a:t>
            </a:r>
          </a:p>
          <a:p>
            <a:r>
              <a:rPr lang="en-US" smtClean="0"/>
              <a:t>A modern version of this would be 1 penny for the first square, 2 for the next, and so on. The payment would amount to about $3.6 * 10</a:t>
            </a:r>
            <a:r>
              <a:rPr lang="en-US" baseline="30000" smtClean="0"/>
              <a:t>17</a:t>
            </a:r>
            <a:r>
              <a:rPr lang="en-US" smtClean="0"/>
              <a:t>. By comparison, the annual Federal budget is about $2 trillion = $2 * 10</a:t>
            </a:r>
            <a:r>
              <a:rPr lang="en-US" baseline="30000" smtClean="0"/>
              <a:t>12</a:t>
            </a:r>
            <a:r>
              <a:rPr lang="en-US" smtClean="0"/>
              <a:t>. Assuming a stationary budget, it would take about 180,000 years worth of Federal budget to pay the developer of chess.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FB208DD-6308-463C-BAD4-97570506AC7A}" type="slidenum">
              <a:rPr lang="en-US"/>
              <a:pPr/>
              <a:t>4</a:t>
            </a:fld>
            <a:endParaRPr lang="en-US"/>
          </a:p>
        </p:txBody>
      </p:sp>
      <p:sp>
        <p:nvSpPr>
          <p:cNvPr id="58371" name="Rectangle 2"/>
          <p:cNvSpPr>
            <a:spLocks noGrp="1" noRot="1" noChangeAspect="1" noChangeArrowheads="1" noTextEdit="1"/>
          </p:cNvSpPr>
          <p:nvPr>
            <p:ph type="sldImg"/>
          </p:nvPr>
        </p:nvSpPr>
        <p:spPr>
          <a:xfrm>
            <a:off x="1152525" y="690563"/>
            <a:ext cx="4552950" cy="3416300"/>
          </a:xfrm>
          <a:ln/>
        </p:spPr>
      </p:sp>
      <p:sp>
        <p:nvSpPr>
          <p:cNvPr id="5837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405EEC80-8710-42F2-9B06-A19DA1016753}" type="slidenum">
              <a:rPr lang="en-US"/>
              <a:pPr/>
              <a:t>9</a:t>
            </a:fld>
            <a:endParaRPr lang="en-US"/>
          </a:p>
        </p:txBody>
      </p:sp>
      <p:sp>
        <p:nvSpPr>
          <p:cNvPr id="59395" name="Rectangle 2"/>
          <p:cNvSpPr>
            <a:spLocks noGrp="1" noRot="1" noChangeAspect="1" noChangeArrowheads="1" noTextEdit="1"/>
          </p:cNvSpPr>
          <p:nvPr>
            <p:ph type="sldImg"/>
          </p:nvPr>
        </p:nvSpPr>
        <p:spPr>
          <a:xfrm>
            <a:off x="1152525" y="690563"/>
            <a:ext cx="4552950" cy="3416300"/>
          </a:xfrm>
          <a:ln/>
        </p:spPr>
      </p:sp>
      <p:sp>
        <p:nvSpPr>
          <p:cNvPr id="59396" name="Rectangle 3"/>
          <p:cNvSpPr>
            <a:spLocks noGrp="1" noChangeArrowheads="1"/>
          </p:cNvSpPr>
          <p:nvPr>
            <p:ph type="body" idx="1"/>
          </p:nvPr>
        </p:nvSpPr>
        <p:spPr>
          <a:noFill/>
          <a:ln/>
        </p:spPr>
        <p:txBody>
          <a:bodyPr/>
          <a:lstStyle/>
          <a:p>
            <a:r>
              <a:rPr lang="en-US" smtClean="0"/>
              <a:t>When a method is invoked, the address to return to following execution of the invoked method is pushed on to a stack. When a return is executed, a return to address (location in program) is popped from the stack and execution continues from that address.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FAF47121-C9AC-4E1E-BB19-2AA2A1283C90}" type="slidenum">
              <a:rPr lang="en-US"/>
              <a:pPr/>
              <a:t>10</a:t>
            </a:fld>
            <a:endParaRPr lang="en-US"/>
          </a:p>
        </p:txBody>
      </p:sp>
      <p:sp>
        <p:nvSpPr>
          <p:cNvPr id="60419" name="Rectangle 2"/>
          <p:cNvSpPr>
            <a:spLocks noGrp="1" noRot="1" noChangeAspect="1" noChangeArrowheads="1" noTextEdit="1"/>
          </p:cNvSpPr>
          <p:nvPr>
            <p:ph type="sldImg"/>
          </p:nvPr>
        </p:nvSpPr>
        <p:spPr>
          <a:xfrm>
            <a:off x="1152525" y="690563"/>
            <a:ext cx="4552950" cy="3416300"/>
          </a:xfrm>
          <a:ln/>
        </p:spPr>
      </p:sp>
      <p:sp>
        <p:nvSpPr>
          <p:cNvPr id="60420" name="Rectangle 3"/>
          <p:cNvSpPr>
            <a:spLocks noGrp="1" noChangeArrowheads="1"/>
          </p:cNvSpPr>
          <p:nvPr>
            <p:ph type="body" idx="1"/>
          </p:nvPr>
        </p:nvSpPr>
        <p:spPr>
          <a:noFill/>
          <a:ln/>
        </p:spPr>
        <p:txBody>
          <a:bodyPr/>
          <a:lstStyle/>
          <a:p>
            <a:r>
              <a:rPr lang="en-US" smtClean="0"/>
              <a:t>This description assumes there are no ``finally’’ blocks.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96288FFC-DBB5-4A60-B80F-C92F26977C44}" type="slidenum">
              <a:rPr lang="en-US"/>
              <a:pPr/>
              <a:t>11</a:t>
            </a:fld>
            <a:endParaRPr lang="en-US"/>
          </a:p>
        </p:txBody>
      </p:sp>
      <p:sp>
        <p:nvSpPr>
          <p:cNvPr id="61443" name="Rectangle 2"/>
          <p:cNvSpPr>
            <a:spLocks noGrp="1" noRot="1" noChangeAspect="1" noChangeArrowheads="1" noTextEdit="1"/>
          </p:cNvSpPr>
          <p:nvPr>
            <p:ph type="sldImg"/>
          </p:nvPr>
        </p:nvSpPr>
        <p:spPr>
          <a:xfrm>
            <a:off x="1152525" y="690563"/>
            <a:ext cx="4552950" cy="3416300"/>
          </a:xfrm>
          <a:ln cap="flat"/>
        </p:spPr>
      </p:sp>
      <p:sp>
        <p:nvSpPr>
          <p:cNvPr id="61444" name="Rectangle 3"/>
          <p:cNvSpPr>
            <a:spLocks noGrp="1" noChangeArrowheads="1"/>
          </p:cNvSpPr>
          <p:nvPr>
            <p:ph type="body" idx="1"/>
          </p:nvPr>
        </p:nvSpPr>
        <p:spPr>
          <a:noFill/>
          <a:ln/>
        </p:spPr>
        <p:txBody>
          <a:bodyPr/>
          <a:lstStyle/>
          <a:p>
            <a:r>
              <a:rPr lang="en-US" sz="2400" dirty="0"/>
              <a:t>Could use rat in a maze animation from Web site instead.</a:t>
            </a:r>
          </a:p>
          <a:p>
            <a:r>
              <a:rPr lang="en-US" sz="2400" dirty="0"/>
              <a:t>First step is for rat to enter the maze.</a:t>
            </a:r>
          </a:p>
          <a:p>
            <a:r>
              <a:rPr lang="en-US" sz="2400" dirty="0"/>
              <a:t>Orange and green squares are squares the rat can move to; blue squares cannot be moved to.</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D1288857-A050-44E9-A4E8-D09BB141F224}" type="slidenum">
              <a:rPr lang="en-US"/>
              <a:pPr/>
              <a:t>12</a:t>
            </a:fld>
            <a:endParaRPr lang="en-US"/>
          </a:p>
        </p:txBody>
      </p:sp>
      <p:sp>
        <p:nvSpPr>
          <p:cNvPr id="62467" name="Rectangle 2"/>
          <p:cNvSpPr>
            <a:spLocks noGrp="1" noRot="1" noChangeAspect="1" noChangeArrowheads="1" noTextEdit="1"/>
          </p:cNvSpPr>
          <p:nvPr>
            <p:ph type="sldImg"/>
          </p:nvPr>
        </p:nvSpPr>
        <p:spPr>
          <a:xfrm>
            <a:off x="1152525" y="690563"/>
            <a:ext cx="4552950" cy="3416300"/>
          </a:xfrm>
          <a:ln/>
        </p:spPr>
      </p:sp>
      <p:sp>
        <p:nvSpPr>
          <p:cNvPr id="62468" name="Rectangle 3"/>
          <p:cNvSpPr>
            <a:spLocks noGrp="1" noChangeArrowheads="1"/>
          </p:cNvSpPr>
          <p:nvPr>
            <p:ph type="body" idx="1"/>
          </p:nvPr>
        </p:nvSpPr>
        <p:spPr>
          <a:noFill/>
          <a:ln/>
        </p:spPr>
        <p:txBody>
          <a:bodyPr/>
          <a:lstStyle/>
          <a:p>
            <a:r>
              <a:rPr lang="en-US" smtClean="0"/>
              <a:t>Now rat has a choice of direction to move. Arbitrarily select the above order. As the rat moves from one position to the next, a scent is left at the moved from position so the rat doesn’t enter that position again (avoids going in circles).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E3BAA01D-C42F-4337-AC8D-1D87F7490021}" type="slidenum">
              <a:rPr lang="en-US"/>
              <a:pPr/>
              <a:t>13</a:t>
            </a:fld>
            <a:endParaRPr lang="en-US"/>
          </a:p>
        </p:txBody>
      </p:sp>
      <p:sp>
        <p:nvSpPr>
          <p:cNvPr id="63491" name="Rectangle 2"/>
          <p:cNvSpPr>
            <a:spLocks noGrp="1" noRot="1" noChangeAspect="1" noChangeArrowheads="1" noTextEdit="1"/>
          </p:cNvSpPr>
          <p:nvPr>
            <p:ph type="sldImg"/>
          </p:nvPr>
        </p:nvSpPr>
        <p:spPr>
          <a:xfrm>
            <a:off x="1152525" y="690563"/>
            <a:ext cx="4552950" cy="3416300"/>
          </a:xfrm>
          <a:solidFill>
            <a:srgbClr val="FFFFFF"/>
          </a:solidFill>
          <a:ln/>
        </p:spPr>
      </p:sp>
      <p:sp>
        <p:nvSpPr>
          <p:cNvPr id="63492" name="Rectangle 3"/>
          <p:cNvSpPr>
            <a:spLocks noGrp="1" noChangeArrowheads="1"/>
          </p:cNvSpPr>
          <p:nvPr>
            <p:ph type="body" idx="1"/>
          </p:nvPr>
        </p:nvSpPr>
        <p:spPr>
          <a:solidFill>
            <a:srgbClr val="FFFFFF"/>
          </a:solidFill>
          <a:ln>
            <a:solidFill>
              <a:srgbClr val="000000"/>
            </a:solidFill>
          </a:ln>
        </p:spPr>
        <p:txBody>
          <a:bodyPr/>
          <a:lstStyle/>
          <a:p>
            <a:r>
              <a:rPr lang="en-US" smtClean="0"/>
              <a:t>Yellow squares are squares on stack.</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0581DF56-6DA2-49E8-B640-64709E04F7E4}" type="slidenum">
              <a:rPr lang="en-US"/>
              <a:pPr/>
              <a:t>15</a:t>
            </a:fld>
            <a:endParaRPr lang="en-US"/>
          </a:p>
        </p:txBody>
      </p:sp>
      <p:sp>
        <p:nvSpPr>
          <p:cNvPr id="64515" name="Rectangle 1026"/>
          <p:cNvSpPr>
            <a:spLocks noGrp="1" noRot="1" noChangeAspect="1" noChangeArrowheads="1" noTextEdit="1"/>
          </p:cNvSpPr>
          <p:nvPr>
            <p:ph type="sldImg"/>
          </p:nvPr>
        </p:nvSpPr>
        <p:spPr>
          <a:xfrm>
            <a:off x="1152525" y="690563"/>
            <a:ext cx="4552950" cy="3416300"/>
          </a:xfrm>
          <a:ln/>
        </p:spPr>
      </p:sp>
      <p:sp>
        <p:nvSpPr>
          <p:cNvPr id="64516" name="Rectangle 1027"/>
          <p:cNvSpPr>
            <a:spLocks noGrp="1" noChangeArrowheads="1"/>
          </p:cNvSpPr>
          <p:nvPr>
            <p:ph type="body" idx="1"/>
          </p:nvPr>
        </p:nvSpPr>
        <p:spPr>
          <a:noFill/>
          <a:ln/>
        </p:spPr>
        <p:txBody>
          <a:bodyPr/>
          <a:lstStyle/>
          <a:p>
            <a:r>
              <a:rPr lang="en-US" smtClean="0"/>
              <a:t>Red squares are squares we have been to but are not on stack. Red squares should not be moved to again. Yellow squares may have adjacent squares not yet moved to.</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853290-C632-4611-84DC-621E90D0AAE4}"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7C909-5F14-477E-9C50-4F390A31459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853290-C632-4611-84DC-621E90D0AAE4}"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7C909-5F14-477E-9C50-4F390A31459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853290-C632-4611-84DC-621E90D0AAE4}"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7C909-5F14-477E-9C50-4F390A31459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853290-C632-4611-84DC-621E90D0AAE4}"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7C909-5F14-477E-9C50-4F390A31459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853290-C632-4611-84DC-621E90D0AAE4}"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7C909-5F14-477E-9C50-4F390A31459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853290-C632-4611-84DC-621E90D0AAE4}" type="datetimeFigureOut">
              <a:rPr lang="en-US" smtClean="0"/>
              <a:pPr/>
              <a:t>6/23/2023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77C909-5F14-477E-9C50-4F390A31459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853290-C632-4611-84DC-621E90D0AAE4}" type="datetimeFigureOut">
              <a:rPr lang="en-US" smtClean="0"/>
              <a:pPr/>
              <a:t>6/23/2023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77C909-5F14-477E-9C50-4F390A31459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853290-C632-4611-84DC-621E90D0AAE4}" type="datetimeFigureOut">
              <a:rPr lang="en-US" smtClean="0"/>
              <a:pPr/>
              <a:t>6/23/2023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77C909-5F14-477E-9C50-4F390A31459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853290-C632-4611-84DC-621E90D0AAE4}" type="datetimeFigureOut">
              <a:rPr lang="en-US" smtClean="0"/>
              <a:pPr/>
              <a:t>6/23/2023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77C909-5F14-477E-9C50-4F390A31459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853290-C632-4611-84DC-621E90D0AAE4}" type="datetimeFigureOut">
              <a:rPr lang="en-US" smtClean="0"/>
              <a:pPr/>
              <a:t>6/23/2023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77C909-5F14-477E-9C50-4F390A31459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853290-C632-4611-84DC-621E90D0AAE4}" type="datetimeFigureOut">
              <a:rPr lang="en-US" smtClean="0"/>
              <a:pPr/>
              <a:t>6/23/2023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77C909-5F14-477E-9C50-4F390A31459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853290-C632-4611-84DC-621E90D0AAE4}" type="datetimeFigureOut">
              <a:rPr lang="en-US" smtClean="0"/>
              <a:pPr/>
              <a:t>6/23/2023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77C909-5F14-477E-9C50-4F390A31459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381000" y="1066800"/>
            <a:ext cx="8229600" cy="1470025"/>
          </a:xfrm>
        </p:spPr>
        <p:txBody>
          <a:bodyPr/>
          <a:lstStyle/>
          <a:p>
            <a:pPr eaLnBrk="1" hangingPunct="1"/>
            <a:r>
              <a:rPr lang="en-US" sz="3200" dirty="0" smtClean="0">
                <a:solidFill>
                  <a:srgbClr val="7030A0"/>
                </a:solidFill>
                <a:latin typeface="American Typewriter"/>
              </a:rPr>
              <a:t>	Data Structure/BTCS-2304</a:t>
            </a:r>
          </a:p>
        </p:txBody>
      </p:sp>
      <p:pic>
        <p:nvPicPr>
          <p:cNvPr id="2051" name="Picture 2" descr="RIMT University"/>
          <p:cNvPicPr>
            <a:picLocks noChangeAspect="1" noChangeArrowheads="1"/>
          </p:cNvPicPr>
          <p:nvPr/>
        </p:nvPicPr>
        <p:blipFill>
          <a:blip r:embed="rId2"/>
          <a:srcRect/>
          <a:stretch>
            <a:fillRect/>
          </a:stretch>
        </p:blipFill>
        <p:spPr bwMode="auto">
          <a:xfrm>
            <a:off x="7173913" y="0"/>
            <a:ext cx="1970087" cy="895350"/>
          </a:xfrm>
          <a:prstGeom prst="rect">
            <a:avLst/>
          </a:prstGeom>
          <a:noFill/>
          <a:ln w="9525">
            <a:noFill/>
            <a:miter lim="800000"/>
            <a:headEnd/>
            <a:tailEnd/>
          </a:ln>
        </p:spPr>
      </p:pic>
      <p:sp>
        <p:nvSpPr>
          <p:cNvPr id="2052" name="Footer Placeholder 4"/>
          <p:cNvSpPr txBox="1">
            <a:spLocks/>
          </p:cNvSpPr>
          <p:nvPr/>
        </p:nvSpPr>
        <p:spPr bwMode="auto">
          <a:xfrm>
            <a:off x="5257800" y="6492875"/>
            <a:ext cx="3886200" cy="365125"/>
          </a:xfrm>
          <a:prstGeom prst="rect">
            <a:avLst/>
          </a:prstGeom>
          <a:noFill/>
          <a:ln w="9525">
            <a:noFill/>
            <a:miter lim="800000"/>
            <a:headEnd/>
            <a:tailEnd/>
          </a:ln>
        </p:spPr>
        <p:txBody>
          <a:bodyPr anchor="ctr"/>
          <a:lstStyle/>
          <a:p>
            <a:pPr algn="ctr" eaLnBrk="1" hangingPunct="1"/>
            <a:r>
              <a:rPr lang="en-US" sz="1400" b="1">
                <a:latin typeface="Calibri" pitchFamily="34" charset="0"/>
              </a:rPr>
              <a:t>Department of Computer Science &amp; Engineering</a:t>
            </a:r>
          </a:p>
        </p:txBody>
      </p:sp>
      <p:sp>
        <p:nvSpPr>
          <p:cNvPr id="10" name="Rectangle 9">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11" name="Title 3"/>
          <p:cNvSpPr txBox="1">
            <a:spLocks/>
          </p:cNvSpPr>
          <p:nvPr/>
        </p:nvSpPr>
        <p:spPr>
          <a:xfrm>
            <a:off x="381000" y="2590800"/>
            <a:ext cx="5410200" cy="1447800"/>
          </a:xfrm>
          <a:prstGeom prst="rect">
            <a:avLst/>
          </a:prstGeom>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defRPr/>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a:t>
            </a:r>
            <a:r>
              <a:rPr lang="en-US" sz="9600" dirty="0" err="1" smtClean="0">
                <a:latin typeface="+mn-lt"/>
              </a:rPr>
              <a:t>B.Tech</a:t>
            </a:r>
            <a:r>
              <a:rPr lang="en-US" sz="9600" dirty="0" smtClean="0">
                <a:latin typeface="+mn-lt"/>
              </a:rPr>
              <a:t> CSE </a:t>
            </a:r>
            <a:r>
              <a:rPr lang="en-US" sz="9600" dirty="0">
                <a:latin typeface="+mn-lt"/>
              </a:rPr>
              <a:t/>
            </a:r>
            <a:br>
              <a:rPr lang="en-US" sz="9600" dirty="0">
                <a:latin typeface="+mn-lt"/>
              </a:rPr>
            </a:br>
            <a:r>
              <a:rPr lang="en-US" sz="9600" dirty="0" smtClean="0">
                <a:latin typeface="+mn-lt"/>
              </a:rPr>
              <a:t>Semester:</a:t>
            </a:r>
            <a:r>
              <a:rPr lang="en-US" sz="9600" dirty="0" smtClean="0"/>
              <a:t>3rd</a:t>
            </a:r>
            <a:r>
              <a:rPr lang="en-US" dirty="0" smtClean="0"/>
              <a:t/>
            </a:r>
            <a:br>
              <a:rPr lang="en-US" dirty="0" smtClean="0"/>
            </a:br>
            <a:r>
              <a:rPr lang="en-US" dirty="0" smtClean="0"/>
              <a:t/>
            </a:r>
            <a:br>
              <a:rPr lang="en-US" dirty="0" smtClean="0"/>
            </a:br>
            <a:endParaRPr lang="en-US" dirty="0"/>
          </a:p>
        </p:txBody>
      </p:sp>
      <p:sp>
        <p:nvSpPr>
          <p:cNvPr id="13" name="Title 3"/>
          <p:cNvSpPr txBox="1">
            <a:spLocks/>
          </p:cNvSpPr>
          <p:nvPr/>
        </p:nvSpPr>
        <p:spPr>
          <a:xfrm>
            <a:off x="4114800" y="4114800"/>
            <a:ext cx="4625975" cy="1447800"/>
          </a:xfrm>
          <a:prstGeom prst="rect">
            <a:avLst/>
          </a:prstGeom>
        </p:spPr>
        <p:txBody>
          <a:bodyPr anchor="ctr">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defRPr/>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a:t>
            </a:r>
            <a:r>
              <a:rPr lang="en-US" dirty="0" smtClean="0"/>
              <a:t> Ms. </a:t>
            </a:r>
            <a:r>
              <a:rPr lang="en-US" dirty="0" err="1" smtClean="0"/>
              <a:t>Yogesh</a:t>
            </a:r>
            <a:r>
              <a:rPr lang="en-US" dirty="0" smtClean="0"/>
              <a:t/>
            </a:r>
            <a:br>
              <a:rPr lang="en-US" dirty="0" smtClean="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noFill/>
        </p:spPr>
        <p:txBody>
          <a:bodyPr/>
          <a:lstStyle/>
          <a:p>
            <a:r>
              <a:rPr lang="en-US" smtClean="0"/>
              <a:t>Try-Throw-Catch</a:t>
            </a:r>
          </a:p>
        </p:txBody>
      </p:sp>
      <p:sp>
        <p:nvSpPr>
          <p:cNvPr id="33795" name="Rectangle 3"/>
          <p:cNvSpPr>
            <a:spLocks noGrp="1" noChangeArrowheads="1"/>
          </p:cNvSpPr>
          <p:nvPr>
            <p:ph idx="1"/>
          </p:nvPr>
        </p:nvSpPr>
        <p:spPr>
          <a:xfrm>
            <a:off x="228600" y="1524000"/>
            <a:ext cx="8839200" cy="4724400"/>
          </a:xfrm>
          <a:noFill/>
        </p:spPr>
        <p:txBody>
          <a:bodyPr/>
          <a:lstStyle/>
          <a:p>
            <a:pPr>
              <a:lnSpc>
                <a:spcPct val="90000"/>
              </a:lnSpc>
            </a:pPr>
            <a:r>
              <a:rPr lang="en-US" dirty="0" smtClean="0"/>
              <a:t>When you enter a try block, push the address of this block on a stack.</a:t>
            </a:r>
          </a:p>
          <a:p>
            <a:pPr>
              <a:lnSpc>
                <a:spcPct val="90000"/>
              </a:lnSpc>
            </a:pPr>
            <a:r>
              <a:rPr lang="en-US" dirty="0" smtClean="0"/>
              <a:t>When an exception is thrown, pop the try block that is at the top of the stack (if the stack is empty, terminate).</a:t>
            </a:r>
          </a:p>
          <a:p>
            <a:pPr>
              <a:lnSpc>
                <a:spcPct val="90000"/>
              </a:lnSpc>
            </a:pPr>
            <a:r>
              <a:rPr lang="en-US" dirty="0" smtClean="0"/>
              <a:t>If the popped try block has no matching catch block, go back to the preceding step.</a:t>
            </a:r>
          </a:p>
          <a:p>
            <a:pPr>
              <a:lnSpc>
                <a:spcPct val="90000"/>
              </a:lnSpc>
            </a:pPr>
            <a:r>
              <a:rPr lang="en-US" dirty="0" smtClean="0"/>
              <a:t>If the popped try block has a matching catch block, execute the matching catch block.</a:t>
            </a:r>
          </a:p>
        </p:txBody>
      </p:sp>
      <p:pic>
        <p:nvPicPr>
          <p:cNvPr id="4" name="Picture 2" descr="RIMT University"/>
          <p:cNvPicPr>
            <a:picLocks noChangeAspect="1" noChangeArrowheads="1"/>
          </p:cNvPicPr>
          <p:nvPr/>
        </p:nvPicPr>
        <p:blipFill>
          <a:blip r:embed="rId3"/>
          <a:srcRect/>
          <a:stretch>
            <a:fillRect/>
          </a:stretch>
        </p:blipFill>
        <p:spPr bwMode="auto">
          <a:xfrm>
            <a:off x="7173913" y="0"/>
            <a:ext cx="1970087" cy="895350"/>
          </a:xfrm>
          <a:prstGeom prst="rect">
            <a:avLst/>
          </a:prstGeom>
          <a:noFill/>
          <a:ln w="9525">
            <a:noFill/>
            <a:miter lim="800000"/>
            <a:headEnd/>
            <a:tailEnd/>
          </a:ln>
        </p:spPr>
      </p:pic>
      <p:sp>
        <p:nvSpPr>
          <p:cNvPr id="5" name="Rectangle 4">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37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37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37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37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85800" y="152400"/>
            <a:ext cx="7772400" cy="685800"/>
          </a:xfrm>
          <a:noFill/>
        </p:spPr>
        <p:txBody>
          <a:bodyPr>
            <a:normAutofit fontScale="90000"/>
          </a:bodyPr>
          <a:lstStyle/>
          <a:p>
            <a:r>
              <a:rPr lang="en-US" smtClean="0"/>
              <a:t>Rat In A Maze</a:t>
            </a:r>
          </a:p>
        </p:txBody>
      </p:sp>
      <p:grpSp>
        <p:nvGrpSpPr>
          <p:cNvPr id="2" name="Group 215"/>
          <p:cNvGrpSpPr>
            <a:grpSpLocks/>
          </p:cNvGrpSpPr>
          <p:nvPr/>
        </p:nvGrpSpPr>
        <p:grpSpPr bwMode="auto">
          <a:xfrm>
            <a:off x="1981200" y="990600"/>
            <a:ext cx="5327650" cy="4260850"/>
            <a:chOff x="1248" y="624"/>
            <a:chExt cx="3356" cy="2684"/>
          </a:xfrm>
        </p:grpSpPr>
        <p:pic>
          <p:nvPicPr>
            <p:cNvPr id="34820" name="Picture 3"/>
            <p:cNvPicPr>
              <a:picLocks noChangeArrowheads="1"/>
            </p:cNvPicPr>
            <p:nvPr/>
          </p:nvPicPr>
          <p:blipFill>
            <a:blip r:embed="rId3"/>
            <a:srcRect/>
            <a:stretch>
              <a:fillRect/>
            </a:stretch>
          </p:blipFill>
          <p:spPr bwMode="auto">
            <a:xfrm>
              <a:off x="1248" y="624"/>
              <a:ext cx="144" cy="144"/>
            </a:xfrm>
            <a:prstGeom prst="rect">
              <a:avLst/>
            </a:prstGeom>
            <a:noFill/>
            <a:ln w="9525">
              <a:noFill/>
              <a:miter lim="800000"/>
              <a:headEnd/>
              <a:tailEnd/>
            </a:ln>
          </p:spPr>
        </p:pic>
        <p:sp>
          <p:nvSpPr>
            <p:cNvPr id="34821" name="Rectangle 4"/>
            <p:cNvSpPr>
              <a:spLocks noChangeArrowheads="1"/>
            </p:cNvSpPr>
            <p:nvPr/>
          </p:nvSpPr>
          <p:spPr bwMode="auto">
            <a:xfrm>
              <a:off x="1444" y="628"/>
              <a:ext cx="184" cy="184"/>
            </a:xfrm>
            <a:prstGeom prst="rect">
              <a:avLst/>
            </a:prstGeom>
            <a:solidFill>
              <a:srgbClr val="33CC33"/>
            </a:solidFill>
            <a:ln w="12700">
              <a:solidFill>
                <a:schemeClr val="tx1"/>
              </a:solidFill>
              <a:miter lim="800000"/>
              <a:headEnd/>
              <a:tailEnd/>
            </a:ln>
          </p:spPr>
          <p:txBody>
            <a:bodyPr wrap="none" anchor="ctr"/>
            <a:lstStyle/>
            <a:p>
              <a:endParaRPr lang="en-US"/>
            </a:p>
          </p:txBody>
        </p:sp>
        <p:sp>
          <p:nvSpPr>
            <p:cNvPr id="34822" name="Rectangle 5"/>
            <p:cNvSpPr>
              <a:spLocks noChangeArrowheads="1"/>
            </p:cNvSpPr>
            <p:nvPr/>
          </p:nvSpPr>
          <p:spPr bwMode="auto">
            <a:xfrm>
              <a:off x="1636"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23" name="Rectangle 6"/>
            <p:cNvSpPr>
              <a:spLocks noChangeArrowheads="1"/>
            </p:cNvSpPr>
            <p:nvPr/>
          </p:nvSpPr>
          <p:spPr bwMode="auto">
            <a:xfrm>
              <a:off x="1828"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24" name="Rectangle 7"/>
            <p:cNvSpPr>
              <a:spLocks noChangeArrowheads="1"/>
            </p:cNvSpPr>
            <p:nvPr/>
          </p:nvSpPr>
          <p:spPr bwMode="auto">
            <a:xfrm>
              <a:off x="2020"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25" name="Rectangle 8"/>
            <p:cNvSpPr>
              <a:spLocks noChangeArrowheads="1"/>
            </p:cNvSpPr>
            <p:nvPr/>
          </p:nvSpPr>
          <p:spPr bwMode="auto">
            <a:xfrm>
              <a:off x="2212"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26" name="Rectangle 9"/>
            <p:cNvSpPr>
              <a:spLocks noChangeArrowheads="1"/>
            </p:cNvSpPr>
            <p:nvPr/>
          </p:nvSpPr>
          <p:spPr bwMode="auto">
            <a:xfrm>
              <a:off x="2404"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27" name="Rectangle 10"/>
            <p:cNvSpPr>
              <a:spLocks noChangeArrowheads="1"/>
            </p:cNvSpPr>
            <p:nvPr/>
          </p:nvSpPr>
          <p:spPr bwMode="auto">
            <a:xfrm>
              <a:off x="2596"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28" name="Rectangle 11"/>
            <p:cNvSpPr>
              <a:spLocks noChangeArrowheads="1"/>
            </p:cNvSpPr>
            <p:nvPr/>
          </p:nvSpPr>
          <p:spPr bwMode="auto">
            <a:xfrm>
              <a:off x="2788"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29" name="Rectangle 12"/>
            <p:cNvSpPr>
              <a:spLocks noChangeArrowheads="1"/>
            </p:cNvSpPr>
            <p:nvPr/>
          </p:nvSpPr>
          <p:spPr bwMode="auto">
            <a:xfrm>
              <a:off x="2980"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30" name="Rectangle 13"/>
            <p:cNvSpPr>
              <a:spLocks noChangeArrowheads="1"/>
            </p:cNvSpPr>
            <p:nvPr/>
          </p:nvSpPr>
          <p:spPr bwMode="auto">
            <a:xfrm>
              <a:off x="3172"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31" name="Rectangle 14"/>
            <p:cNvSpPr>
              <a:spLocks noChangeArrowheads="1"/>
            </p:cNvSpPr>
            <p:nvPr/>
          </p:nvSpPr>
          <p:spPr bwMode="auto">
            <a:xfrm>
              <a:off x="3364" y="62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832" name="Rectangle 15"/>
            <p:cNvSpPr>
              <a:spLocks noChangeArrowheads="1"/>
            </p:cNvSpPr>
            <p:nvPr/>
          </p:nvSpPr>
          <p:spPr bwMode="auto">
            <a:xfrm>
              <a:off x="3556"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33" name="Rectangle 16"/>
            <p:cNvSpPr>
              <a:spLocks noChangeArrowheads="1"/>
            </p:cNvSpPr>
            <p:nvPr/>
          </p:nvSpPr>
          <p:spPr bwMode="auto">
            <a:xfrm>
              <a:off x="3748"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34" name="Rectangle 17"/>
            <p:cNvSpPr>
              <a:spLocks noChangeArrowheads="1"/>
            </p:cNvSpPr>
            <p:nvPr/>
          </p:nvSpPr>
          <p:spPr bwMode="auto">
            <a:xfrm>
              <a:off x="3940"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35" name="Rectangle 18"/>
            <p:cNvSpPr>
              <a:spLocks noChangeArrowheads="1"/>
            </p:cNvSpPr>
            <p:nvPr/>
          </p:nvSpPr>
          <p:spPr bwMode="auto">
            <a:xfrm>
              <a:off x="4132"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36" name="Rectangle 19"/>
            <p:cNvSpPr>
              <a:spLocks noChangeArrowheads="1"/>
            </p:cNvSpPr>
            <p:nvPr/>
          </p:nvSpPr>
          <p:spPr bwMode="auto">
            <a:xfrm>
              <a:off x="1444" y="82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37" name="Rectangle 20"/>
            <p:cNvSpPr>
              <a:spLocks noChangeArrowheads="1"/>
            </p:cNvSpPr>
            <p:nvPr/>
          </p:nvSpPr>
          <p:spPr bwMode="auto">
            <a:xfrm>
              <a:off x="1636" y="82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838" name="Rectangle 21"/>
            <p:cNvSpPr>
              <a:spLocks noChangeArrowheads="1"/>
            </p:cNvSpPr>
            <p:nvPr/>
          </p:nvSpPr>
          <p:spPr bwMode="auto">
            <a:xfrm>
              <a:off x="1828" y="82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39" name="Rectangle 22"/>
            <p:cNvSpPr>
              <a:spLocks noChangeArrowheads="1"/>
            </p:cNvSpPr>
            <p:nvPr/>
          </p:nvSpPr>
          <p:spPr bwMode="auto">
            <a:xfrm>
              <a:off x="2020" y="82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40" name="Rectangle 23"/>
            <p:cNvSpPr>
              <a:spLocks noChangeArrowheads="1"/>
            </p:cNvSpPr>
            <p:nvPr/>
          </p:nvSpPr>
          <p:spPr bwMode="auto">
            <a:xfrm>
              <a:off x="2212" y="82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841" name="Rectangle 24"/>
            <p:cNvSpPr>
              <a:spLocks noChangeArrowheads="1"/>
            </p:cNvSpPr>
            <p:nvPr/>
          </p:nvSpPr>
          <p:spPr bwMode="auto">
            <a:xfrm>
              <a:off x="2404" y="82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842" name="Rectangle 25"/>
            <p:cNvSpPr>
              <a:spLocks noChangeArrowheads="1"/>
            </p:cNvSpPr>
            <p:nvPr/>
          </p:nvSpPr>
          <p:spPr bwMode="auto">
            <a:xfrm>
              <a:off x="2596" y="82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843" name="Rectangle 26"/>
            <p:cNvSpPr>
              <a:spLocks noChangeArrowheads="1"/>
            </p:cNvSpPr>
            <p:nvPr/>
          </p:nvSpPr>
          <p:spPr bwMode="auto">
            <a:xfrm>
              <a:off x="2788" y="82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844" name="Rectangle 27"/>
            <p:cNvSpPr>
              <a:spLocks noChangeArrowheads="1"/>
            </p:cNvSpPr>
            <p:nvPr/>
          </p:nvSpPr>
          <p:spPr bwMode="auto">
            <a:xfrm>
              <a:off x="2980" y="82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845" name="Rectangle 28"/>
            <p:cNvSpPr>
              <a:spLocks noChangeArrowheads="1"/>
            </p:cNvSpPr>
            <p:nvPr/>
          </p:nvSpPr>
          <p:spPr bwMode="auto">
            <a:xfrm>
              <a:off x="3172" y="82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846" name="Rectangle 29"/>
            <p:cNvSpPr>
              <a:spLocks noChangeArrowheads="1"/>
            </p:cNvSpPr>
            <p:nvPr/>
          </p:nvSpPr>
          <p:spPr bwMode="auto">
            <a:xfrm>
              <a:off x="3364" y="82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47" name="Rectangle 30"/>
            <p:cNvSpPr>
              <a:spLocks noChangeArrowheads="1"/>
            </p:cNvSpPr>
            <p:nvPr/>
          </p:nvSpPr>
          <p:spPr bwMode="auto">
            <a:xfrm>
              <a:off x="3556" y="82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48" name="Rectangle 31"/>
            <p:cNvSpPr>
              <a:spLocks noChangeArrowheads="1"/>
            </p:cNvSpPr>
            <p:nvPr/>
          </p:nvSpPr>
          <p:spPr bwMode="auto">
            <a:xfrm>
              <a:off x="3748" y="82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49" name="Rectangle 32"/>
            <p:cNvSpPr>
              <a:spLocks noChangeArrowheads="1"/>
            </p:cNvSpPr>
            <p:nvPr/>
          </p:nvSpPr>
          <p:spPr bwMode="auto">
            <a:xfrm>
              <a:off x="3940" y="82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50" name="Rectangle 33"/>
            <p:cNvSpPr>
              <a:spLocks noChangeArrowheads="1"/>
            </p:cNvSpPr>
            <p:nvPr/>
          </p:nvSpPr>
          <p:spPr bwMode="auto">
            <a:xfrm>
              <a:off x="4132" y="82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51" name="Rectangle 34"/>
            <p:cNvSpPr>
              <a:spLocks noChangeArrowheads="1"/>
            </p:cNvSpPr>
            <p:nvPr/>
          </p:nvSpPr>
          <p:spPr bwMode="auto">
            <a:xfrm>
              <a:off x="1444"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52" name="Rectangle 35"/>
            <p:cNvSpPr>
              <a:spLocks noChangeArrowheads="1"/>
            </p:cNvSpPr>
            <p:nvPr/>
          </p:nvSpPr>
          <p:spPr bwMode="auto">
            <a:xfrm>
              <a:off x="1636" y="101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853" name="Rectangle 36"/>
            <p:cNvSpPr>
              <a:spLocks noChangeArrowheads="1"/>
            </p:cNvSpPr>
            <p:nvPr/>
          </p:nvSpPr>
          <p:spPr bwMode="auto">
            <a:xfrm>
              <a:off x="1828"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54" name="Rectangle 37"/>
            <p:cNvSpPr>
              <a:spLocks noChangeArrowheads="1"/>
            </p:cNvSpPr>
            <p:nvPr/>
          </p:nvSpPr>
          <p:spPr bwMode="auto">
            <a:xfrm>
              <a:off x="2020" y="101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855" name="Rectangle 38"/>
            <p:cNvSpPr>
              <a:spLocks noChangeArrowheads="1"/>
            </p:cNvSpPr>
            <p:nvPr/>
          </p:nvSpPr>
          <p:spPr bwMode="auto">
            <a:xfrm>
              <a:off x="2212" y="101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856" name="Rectangle 39"/>
            <p:cNvSpPr>
              <a:spLocks noChangeArrowheads="1"/>
            </p:cNvSpPr>
            <p:nvPr/>
          </p:nvSpPr>
          <p:spPr bwMode="auto">
            <a:xfrm>
              <a:off x="2404"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57" name="Rectangle 40"/>
            <p:cNvSpPr>
              <a:spLocks noChangeArrowheads="1"/>
            </p:cNvSpPr>
            <p:nvPr/>
          </p:nvSpPr>
          <p:spPr bwMode="auto">
            <a:xfrm>
              <a:off x="2596"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58" name="Rectangle 41"/>
            <p:cNvSpPr>
              <a:spLocks noChangeArrowheads="1"/>
            </p:cNvSpPr>
            <p:nvPr/>
          </p:nvSpPr>
          <p:spPr bwMode="auto">
            <a:xfrm>
              <a:off x="2788"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59" name="Rectangle 42"/>
            <p:cNvSpPr>
              <a:spLocks noChangeArrowheads="1"/>
            </p:cNvSpPr>
            <p:nvPr/>
          </p:nvSpPr>
          <p:spPr bwMode="auto">
            <a:xfrm>
              <a:off x="2980"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60" name="Rectangle 43"/>
            <p:cNvSpPr>
              <a:spLocks noChangeArrowheads="1"/>
            </p:cNvSpPr>
            <p:nvPr/>
          </p:nvSpPr>
          <p:spPr bwMode="auto">
            <a:xfrm>
              <a:off x="3172"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61" name="Rectangle 44"/>
            <p:cNvSpPr>
              <a:spLocks noChangeArrowheads="1"/>
            </p:cNvSpPr>
            <p:nvPr/>
          </p:nvSpPr>
          <p:spPr bwMode="auto">
            <a:xfrm>
              <a:off x="3364"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62" name="Rectangle 45"/>
            <p:cNvSpPr>
              <a:spLocks noChangeArrowheads="1"/>
            </p:cNvSpPr>
            <p:nvPr/>
          </p:nvSpPr>
          <p:spPr bwMode="auto">
            <a:xfrm>
              <a:off x="3556"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63" name="Rectangle 46"/>
            <p:cNvSpPr>
              <a:spLocks noChangeArrowheads="1"/>
            </p:cNvSpPr>
            <p:nvPr/>
          </p:nvSpPr>
          <p:spPr bwMode="auto">
            <a:xfrm>
              <a:off x="3748"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64" name="Rectangle 47"/>
            <p:cNvSpPr>
              <a:spLocks noChangeArrowheads="1"/>
            </p:cNvSpPr>
            <p:nvPr/>
          </p:nvSpPr>
          <p:spPr bwMode="auto">
            <a:xfrm>
              <a:off x="3940"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65" name="Rectangle 48"/>
            <p:cNvSpPr>
              <a:spLocks noChangeArrowheads="1"/>
            </p:cNvSpPr>
            <p:nvPr/>
          </p:nvSpPr>
          <p:spPr bwMode="auto">
            <a:xfrm>
              <a:off x="4132"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66" name="Rectangle 49"/>
            <p:cNvSpPr>
              <a:spLocks noChangeArrowheads="1"/>
            </p:cNvSpPr>
            <p:nvPr/>
          </p:nvSpPr>
          <p:spPr bwMode="auto">
            <a:xfrm>
              <a:off x="1444"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67" name="Rectangle 50"/>
            <p:cNvSpPr>
              <a:spLocks noChangeArrowheads="1"/>
            </p:cNvSpPr>
            <p:nvPr/>
          </p:nvSpPr>
          <p:spPr bwMode="auto">
            <a:xfrm>
              <a:off x="1636" y="1204"/>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868" name="Rectangle 51"/>
            <p:cNvSpPr>
              <a:spLocks noChangeArrowheads="1"/>
            </p:cNvSpPr>
            <p:nvPr/>
          </p:nvSpPr>
          <p:spPr bwMode="auto">
            <a:xfrm>
              <a:off x="1828" y="1204"/>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869" name="Rectangle 52"/>
            <p:cNvSpPr>
              <a:spLocks noChangeArrowheads="1"/>
            </p:cNvSpPr>
            <p:nvPr/>
          </p:nvSpPr>
          <p:spPr bwMode="auto">
            <a:xfrm>
              <a:off x="2020" y="1204"/>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870" name="Rectangle 53"/>
            <p:cNvSpPr>
              <a:spLocks noChangeArrowheads="1"/>
            </p:cNvSpPr>
            <p:nvPr/>
          </p:nvSpPr>
          <p:spPr bwMode="auto">
            <a:xfrm>
              <a:off x="2212"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71" name="Rectangle 54"/>
            <p:cNvSpPr>
              <a:spLocks noChangeArrowheads="1"/>
            </p:cNvSpPr>
            <p:nvPr/>
          </p:nvSpPr>
          <p:spPr bwMode="auto">
            <a:xfrm>
              <a:off x="2404"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72" name="Rectangle 55"/>
            <p:cNvSpPr>
              <a:spLocks noChangeArrowheads="1"/>
            </p:cNvSpPr>
            <p:nvPr/>
          </p:nvSpPr>
          <p:spPr bwMode="auto">
            <a:xfrm>
              <a:off x="2596"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73" name="Rectangle 56"/>
            <p:cNvSpPr>
              <a:spLocks noChangeArrowheads="1"/>
            </p:cNvSpPr>
            <p:nvPr/>
          </p:nvSpPr>
          <p:spPr bwMode="auto">
            <a:xfrm>
              <a:off x="2788"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74" name="Rectangle 57"/>
            <p:cNvSpPr>
              <a:spLocks noChangeArrowheads="1"/>
            </p:cNvSpPr>
            <p:nvPr/>
          </p:nvSpPr>
          <p:spPr bwMode="auto">
            <a:xfrm>
              <a:off x="2980"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75" name="Rectangle 58"/>
            <p:cNvSpPr>
              <a:spLocks noChangeArrowheads="1"/>
            </p:cNvSpPr>
            <p:nvPr/>
          </p:nvSpPr>
          <p:spPr bwMode="auto">
            <a:xfrm>
              <a:off x="3172"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76" name="Rectangle 59"/>
            <p:cNvSpPr>
              <a:spLocks noChangeArrowheads="1"/>
            </p:cNvSpPr>
            <p:nvPr/>
          </p:nvSpPr>
          <p:spPr bwMode="auto">
            <a:xfrm>
              <a:off x="3364"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77" name="Rectangle 60"/>
            <p:cNvSpPr>
              <a:spLocks noChangeArrowheads="1"/>
            </p:cNvSpPr>
            <p:nvPr/>
          </p:nvSpPr>
          <p:spPr bwMode="auto">
            <a:xfrm>
              <a:off x="3556"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78" name="Rectangle 61"/>
            <p:cNvSpPr>
              <a:spLocks noChangeArrowheads="1"/>
            </p:cNvSpPr>
            <p:nvPr/>
          </p:nvSpPr>
          <p:spPr bwMode="auto">
            <a:xfrm>
              <a:off x="3748"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79" name="Rectangle 62"/>
            <p:cNvSpPr>
              <a:spLocks noChangeArrowheads="1"/>
            </p:cNvSpPr>
            <p:nvPr/>
          </p:nvSpPr>
          <p:spPr bwMode="auto">
            <a:xfrm>
              <a:off x="3940"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80" name="Rectangle 63"/>
            <p:cNvSpPr>
              <a:spLocks noChangeArrowheads="1"/>
            </p:cNvSpPr>
            <p:nvPr/>
          </p:nvSpPr>
          <p:spPr bwMode="auto">
            <a:xfrm>
              <a:off x="4132"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81" name="Rectangle 64"/>
            <p:cNvSpPr>
              <a:spLocks noChangeArrowheads="1"/>
            </p:cNvSpPr>
            <p:nvPr/>
          </p:nvSpPr>
          <p:spPr bwMode="auto">
            <a:xfrm>
              <a:off x="1444"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82" name="Rectangle 65"/>
            <p:cNvSpPr>
              <a:spLocks noChangeArrowheads="1"/>
            </p:cNvSpPr>
            <p:nvPr/>
          </p:nvSpPr>
          <p:spPr bwMode="auto">
            <a:xfrm>
              <a:off x="1636"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83" name="Rectangle 66"/>
            <p:cNvSpPr>
              <a:spLocks noChangeArrowheads="1"/>
            </p:cNvSpPr>
            <p:nvPr/>
          </p:nvSpPr>
          <p:spPr bwMode="auto">
            <a:xfrm>
              <a:off x="1828"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84" name="Rectangle 67"/>
            <p:cNvSpPr>
              <a:spLocks noChangeArrowheads="1"/>
            </p:cNvSpPr>
            <p:nvPr/>
          </p:nvSpPr>
          <p:spPr bwMode="auto">
            <a:xfrm>
              <a:off x="2020"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85" name="Rectangle 68"/>
            <p:cNvSpPr>
              <a:spLocks noChangeArrowheads="1"/>
            </p:cNvSpPr>
            <p:nvPr/>
          </p:nvSpPr>
          <p:spPr bwMode="auto">
            <a:xfrm>
              <a:off x="2212" y="139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886" name="Rectangle 69"/>
            <p:cNvSpPr>
              <a:spLocks noChangeArrowheads="1"/>
            </p:cNvSpPr>
            <p:nvPr/>
          </p:nvSpPr>
          <p:spPr bwMode="auto">
            <a:xfrm>
              <a:off x="2404"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87" name="Rectangle 70"/>
            <p:cNvSpPr>
              <a:spLocks noChangeArrowheads="1"/>
            </p:cNvSpPr>
            <p:nvPr/>
          </p:nvSpPr>
          <p:spPr bwMode="auto">
            <a:xfrm>
              <a:off x="2596"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88" name="Rectangle 71"/>
            <p:cNvSpPr>
              <a:spLocks noChangeArrowheads="1"/>
            </p:cNvSpPr>
            <p:nvPr/>
          </p:nvSpPr>
          <p:spPr bwMode="auto">
            <a:xfrm>
              <a:off x="2788"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89" name="Rectangle 72"/>
            <p:cNvSpPr>
              <a:spLocks noChangeArrowheads="1"/>
            </p:cNvSpPr>
            <p:nvPr/>
          </p:nvSpPr>
          <p:spPr bwMode="auto">
            <a:xfrm>
              <a:off x="2980" y="139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890" name="Rectangle 73"/>
            <p:cNvSpPr>
              <a:spLocks noChangeArrowheads="1"/>
            </p:cNvSpPr>
            <p:nvPr/>
          </p:nvSpPr>
          <p:spPr bwMode="auto">
            <a:xfrm>
              <a:off x="3172" y="139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891" name="Rectangle 74"/>
            <p:cNvSpPr>
              <a:spLocks noChangeArrowheads="1"/>
            </p:cNvSpPr>
            <p:nvPr/>
          </p:nvSpPr>
          <p:spPr bwMode="auto">
            <a:xfrm>
              <a:off x="3364" y="139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892" name="Rectangle 75"/>
            <p:cNvSpPr>
              <a:spLocks noChangeArrowheads="1"/>
            </p:cNvSpPr>
            <p:nvPr/>
          </p:nvSpPr>
          <p:spPr bwMode="auto">
            <a:xfrm>
              <a:off x="3556" y="139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893" name="Rectangle 76"/>
            <p:cNvSpPr>
              <a:spLocks noChangeArrowheads="1"/>
            </p:cNvSpPr>
            <p:nvPr/>
          </p:nvSpPr>
          <p:spPr bwMode="auto">
            <a:xfrm>
              <a:off x="3748" y="139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894" name="Rectangle 77"/>
            <p:cNvSpPr>
              <a:spLocks noChangeArrowheads="1"/>
            </p:cNvSpPr>
            <p:nvPr/>
          </p:nvSpPr>
          <p:spPr bwMode="auto">
            <a:xfrm>
              <a:off x="3940"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95" name="Rectangle 78"/>
            <p:cNvSpPr>
              <a:spLocks noChangeArrowheads="1"/>
            </p:cNvSpPr>
            <p:nvPr/>
          </p:nvSpPr>
          <p:spPr bwMode="auto">
            <a:xfrm>
              <a:off x="4132"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96" name="Rectangle 79"/>
            <p:cNvSpPr>
              <a:spLocks noChangeArrowheads="1"/>
            </p:cNvSpPr>
            <p:nvPr/>
          </p:nvSpPr>
          <p:spPr bwMode="auto">
            <a:xfrm>
              <a:off x="1444"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897" name="Rectangle 80"/>
            <p:cNvSpPr>
              <a:spLocks noChangeArrowheads="1"/>
            </p:cNvSpPr>
            <p:nvPr/>
          </p:nvSpPr>
          <p:spPr bwMode="auto">
            <a:xfrm>
              <a:off x="1636" y="158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898" name="Rectangle 81"/>
            <p:cNvSpPr>
              <a:spLocks noChangeArrowheads="1"/>
            </p:cNvSpPr>
            <p:nvPr/>
          </p:nvSpPr>
          <p:spPr bwMode="auto">
            <a:xfrm>
              <a:off x="1828" y="158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899" name="Rectangle 82"/>
            <p:cNvSpPr>
              <a:spLocks noChangeArrowheads="1"/>
            </p:cNvSpPr>
            <p:nvPr/>
          </p:nvSpPr>
          <p:spPr bwMode="auto">
            <a:xfrm>
              <a:off x="2020" y="158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00" name="Rectangle 83"/>
            <p:cNvSpPr>
              <a:spLocks noChangeArrowheads="1"/>
            </p:cNvSpPr>
            <p:nvPr/>
          </p:nvSpPr>
          <p:spPr bwMode="auto">
            <a:xfrm>
              <a:off x="2212"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01" name="Rectangle 84"/>
            <p:cNvSpPr>
              <a:spLocks noChangeArrowheads="1"/>
            </p:cNvSpPr>
            <p:nvPr/>
          </p:nvSpPr>
          <p:spPr bwMode="auto">
            <a:xfrm>
              <a:off x="2404"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02" name="Rectangle 85"/>
            <p:cNvSpPr>
              <a:spLocks noChangeArrowheads="1"/>
            </p:cNvSpPr>
            <p:nvPr/>
          </p:nvSpPr>
          <p:spPr bwMode="auto">
            <a:xfrm>
              <a:off x="2596"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03" name="Rectangle 86"/>
            <p:cNvSpPr>
              <a:spLocks noChangeArrowheads="1"/>
            </p:cNvSpPr>
            <p:nvPr/>
          </p:nvSpPr>
          <p:spPr bwMode="auto">
            <a:xfrm>
              <a:off x="2788"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04" name="Rectangle 87"/>
            <p:cNvSpPr>
              <a:spLocks noChangeArrowheads="1"/>
            </p:cNvSpPr>
            <p:nvPr/>
          </p:nvSpPr>
          <p:spPr bwMode="auto">
            <a:xfrm>
              <a:off x="2980"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05" name="Rectangle 88"/>
            <p:cNvSpPr>
              <a:spLocks noChangeArrowheads="1"/>
            </p:cNvSpPr>
            <p:nvPr/>
          </p:nvSpPr>
          <p:spPr bwMode="auto">
            <a:xfrm>
              <a:off x="3172"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06" name="Rectangle 89"/>
            <p:cNvSpPr>
              <a:spLocks noChangeArrowheads="1"/>
            </p:cNvSpPr>
            <p:nvPr/>
          </p:nvSpPr>
          <p:spPr bwMode="auto">
            <a:xfrm>
              <a:off x="3364"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07" name="Rectangle 90"/>
            <p:cNvSpPr>
              <a:spLocks noChangeArrowheads="1"/>
            </p:cNvSpPr>
            <p:nvPr/>
          </p:nvSpPr>
          <p:spPr bwMode="auto">
            <a:xfrm>
              <a:off x="3556"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08" name="Rectangle 91"/>
            <p:cNvSpPr>
              <a:spLocks noChangeArrowheads="1"/>
            </p:cNvSpPr>
            <p:nvPr/>
          </p:nvSpPr>
          <p:spPr bwMode="auto">
            <a:xfrm>
              <a:off x="3748" y="158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09" name="Rectangle 92"/>
            <p:cNvSpPr>
              <a:spLocks noChangeArrowheads="1"/>
            </p:cNvSpPr>
            <p:nvPr/>
          </p:nvSpPr>
          <p:spPr bwMode="auto">
            <a:xfrm>
              <a:off x="3940"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10" name="Rectangle 93"/>
            <p:cNvSpPr>
              <a:spLocks noChangeArrowheads="1"/>
            </p:cNvSpPr>
            <p:nvPr/>
          </p:nvSpPr>
          <p:spPr bwMode="auto">
            <a:xfrm>
              <a:off x="4132"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11" name="Rectangle 94"/>
            <p:cNvSpPr>
              <a:spLocks noChangeArrowheads="1"/>
            </p:cNvSpPr>
            <p:nvPr/>
          </p:nvSpPr>
          <p:spPr bwMode="auto">
            <a:xfrm>
              <a:off x="1444"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12" name="Rectangle 95"/>
            <p:cNvSpPr>
              <a:spLocks noChangeArrowheads="1"/>
            </p:cNvSpPr>
            <p:nvPr/>
          </p:nvSpPr>
          <p:spPr bwMode="auto">
            <a:xfrm>
              <a:off x="1636" y="178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13" name="Rectangle 96"/>
            <p:cNvSpPr>
              <a:spLocks noChangeArrowheads="1"/>
            </p:cNvSpPr>
            <p:nvPr/>
          </p:nvSpPr>
          <p:spPr bwMode="auto">
            <a:xfrm>
              <a:off x="1828" y="178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14" name="Rectangle 97"/>
            <p:cNvSpPr>
              <a:spLocks noChangeArrowheads="1"/>
            </p:cNvSpPr>
            <p:nvPr/>
          </p:nvSpPr>
          <p:spPr bwMode="auto">
            <a:xfrm>
              <a:off x="2020"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15" name="Rectangle 98"/>
            <p:cNvSpPr>
              <a:spLocks noChangeArrowheads="1"/>
            </p:cNvSpPr>
            <p:nvPr/>
          </p:nvSpPr>
          <p:spPr bwMode="auto">
            <a:xfrm>
              <a:off x="2212"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16" name="Rectangle 99"/>
            <p:cNvSpPr>
              <a:spLocks noChangeArrowheads="1"/>
            </p:cNvSpPr>
            <p:nvPr/>
          </p:nvSpPr>
          <p:spPr bwMode="auto">
            <a:xfrm>
              <a:off x="2404"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17" name="Rectangle 100"/>
            <p:cNvSpPr>
              <a:spLocks noChangeArrowheads="1"/>
            </p:cNvSpPr>
            <p:nvPr/>
          </p:nvSpPr>
          <p:spPr bwMode="auto">
            <a:xfrm>
              <a:off x="2596"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18" name="Rectangle 101"/>
            <p:cNvSpPr>
              <a:spLocks noChangeArrowheads="1"/>
            </p:cNvSpPr>
            <p:nvPr/>
          </p:nvSpPr>
          <p:spPr bwMode="auto">
            <a:xfrm>
              <a:off x="2788"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19" name="Rectangle 102"/>
            <p:cNvSpPr>
              <a:spLocks noChangeArrowheads="1"/>
            </p:cNvSpPr>
            <p:nvPr/>
          </p:nvSpPr>
          <p:spPr bwMode="auto">
            <a:xfrm>
              <a:off x="2980"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20" name="Rectangle 103"/>
            <p:cNvSpPr>
              <a:spLocks noChangeArrowheads="1"/>
            </p:cNvSpPr>
            <p:nvPr/>
          </p:nvSpPr>
          <p:spPr bwMode="auto">
            <a:xfrm>
              <a:off x="3172"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21" name="Rectangle 104"/>
            <p:cNvSpPr>
              <a:spLocks noChangeArrowheads="1"/>
            </p:cNvSpPr>
            <p:nvPr/>
          </p:nvSpPr>
          <p:spPr bwMode="auto">
            <a:xfrm>
              <a:off x="3364"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22" name="Rectangle 105"/>
            <p:cNvSpPr>
              <a:spLocks noChangeArrowheads="1"/>
            </p:cNvSpPr>
            <p:nvPr/>
          </p:nvSpPr>
          <p:spPr bwMode="auto">
            <a:xfrm>
              <a:off x="3556"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23" name="Rectangle 106"/>
            <p:cNvSpPr>
              <a:spLocks noChangeArrowheads="1"/>
            </p:cNvSpPr>
            <p:nvPr/>
          </p:nvSpPr>
          <p:spPr bwMode="auto">
            <a:xfrm>
              <a:off x="3748"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24" name="Rectangle 107"/>
            <p:cNvSpPr>
              <a:spLocks noChangeArrowheads="1"/>
            </p:cNvSpPr>
            <p:nvPr/>
          </p:nvSpPr>
          <p:spPr bwMode="auto">
            <a:xfrm>
              <a:off x="3940"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25" name="Rectangle 108"/>
            <p:cNvSpPr>
              <a:spLocks noChangeArrowheads="1"/>
            </p:cNvSpPr>
            <p:nvPr/>
          </p:nvSpPr>
          <p:spPr bwMode="auto">
            <a:xfrm>
              <a:off x="4132"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26" name="Rectangle 109"/>
            <p:cNvSpPr>
              <a:spLocks noChangeArrowheads="1"/>
            </p:cNvSpPr>
            <p:nvPr/>
          </p:nvSpPr>
          <p:spPr bwMode="auto">
            <a:xfrm>
              <a:off x="1444"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27" name="Rectangle 110"/>
            <p:cNvSpPr>
              <a:spLocks noChangeArrowheads="1"/>
            </p:cNvSpPr>
            <p:nvPr/>
          </p:nvSpPr>
          <p:spPr bwMode="auto">
            <a:xfrm>
              <a:off x="1636" y="197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28" name="Rectangle 111"/>
            <p:cNvSpPr>
              <a:spLocks noChangeArrowheads="1"/>
            </p:cNvSpPr>
            <p:nvPr/>
          </p:nvSpPr>
          <p:spPr bwMode="auto">
            <a:xfrm>
              <a:off x="1828" y="197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29" name="Rectangle 112"/>
            <p:cNvSpPr>
              <a:spLocks noChangeArrowheads="1"/>
            </p:cNvSpPr>
            <p:nvPr/>
          </p:nvSpPr>
          <p:spPr bwMode="auto">
            <a:xfrm>
              <a:off x="2020"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30" name="Rectangle 113"/>
            <p:cNvSpPr>
              <a:spLocks noChangeArrowheads="1"/>
            </p:cNvSpPr>
            <p:nvPr/>
          </p:nvSpPr>
          <p:spPr bwMode="auto">
            <a:xfrm>
              <a:off x="2212"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31" name="Rectangle 114"/>
            <p:cNvSpPr>
              <a:spLocks noChangeArrowheads="1"/>
            </p:cNvSpPr>
            <p:nvPr/>
          </p:nvSpPr>
          <p:spPr bwMode="auto">
            <a:xfrm>
              <a:off x="2404"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32" name="Rectangle 115"/>
            <p:cNvSpPr>
              <a:spLocks noChangeArrowheads="1"/>
            </p:cNvSpPr>
            <p:nvPr/>
          </p:nvSpPr>
          <p:spPr bwMode="auto">
            <a:xfrm>
              <a:off x="2596"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33" name="Rectangle 116"/>
            <p:cNvSpPr>
              <a:spLocks noChangeArrowheads="1"/>
            </p:cNvSpPr>
            <p:nvPr/>
          </p:nvSpPr>
          <p:spPr bwMode="auto">
            <a:xfrm>
              <a:off x="2788" y="197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34" name="Rectangle 117"/>
            <p:cNvSpPr>
              <a:spLocks noChangeArrowheads="1"/>
            </p:cNvSpPr>
            <p:nvPr/>
          </p:nvSpPr>
          <p:spPr bwMode="auto">
            <a:xfrm>
              <a:off x="2980"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35" name="Rectangle 118"/>
            <p:cNvSpPr>
              <a:spLocks noChangeArrowheads="1"/>
            </p:cNvSpPr>
            <p:nvPr/>
          </p:nvSpPr>
          <p:spPr bwMode="auto">
            <a:xfrm>
              <a:off x="3172" y="197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36" name="Rectangle 119"/>
            <p:cNvSpPr>
              <a:spLocks noChangeArrowheads="1"/>
            </p:cNvSpPr>
            <p:nvPr/>
          </p:nvSpPr>
          <p:spPr bwMode="auto">
            <a:xfrm>
              <a:off x="3364"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37" name="Rectangle 120"/>
            <p:cNvSpPr>
              <a:spLocks noChangeArrowheads="1"/>
            </p:cNvSpPr>
            <p:nvPr/>
          </p:nvSpPr>
          <p:spPr bwMode="auto">
            <a:xfrm>
              <a:off x="3556" y="197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38" name="Rectangle 121"/>
            <p:cNvSpPr>
              <a:spLocks noChangeArrowheads="1"/>
            </p:cNvSpPr>
            <p:nvPr/>
          </p:nvSpPr>
          <p:spPr bwMode="auto">
            <a:xfrm>
              <a:off x="3748"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39" name="Rectangle 122"/>
            <p:cNvSpPr>
              <a:spLocks noChangeArrowheads="1"/>
            </p:cNvSpPr>
            <p:nvPr/>
          </p:nvSpPr>
          <p:spPr bwMode="auto">
            <a:xfrm>
              <a:off x="3940" y="197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40" name="Rectangle 123"/>
            <p:cNvSpPr>
              <a:spLocks noChangeArrowheads="1"/>
            </p:cNvSpPr>
            <p:nvPr/>
          </p:nvSpPr>
          <p:spPr bwMode="auto">
            <a:xfrm>
              <a:off x="4132" y="197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41" name="Rectangle 124"/>
            <p:cNvSpPr>
              <a:spLocks noChangeArrowheads="1"/>
            </p:cNvSpPr>
            <p:nvPr/>
          </p:nvSpPr>
          <p:spPr bwMode="auto">
            <a:xfrm>
              <a:off x="1444"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42" name="Rectangle 125"/>
            <p:cNvSpPr>
              <a:spLocks noChangeArrowheads="1"/>
            </p:cNvSpPr>
            <p:nvPr/>
          </p:nvSpPr>
          <p:spPr bwMode="auto">
            <a:xfrm>
              <a:off x="1636"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43" name="Rectangle 126"/>
            <p:cNvSpPr>
              <a:spLocks noChangeArrowheads="1"/>
            </p:cNvSpPr>
            <p:nvPr/>
          </p:nvSpPr>
          <p:spPr bwMode="auto">
            <a:xfrm>
              <a:off x="1828"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44" name="Rectangle 127"/>
            <p:cNvSpPr>
              <a:spLocks noChangeArrowheads="1"/>
            </p:cNvSpPr>
            <p:nvPr/>
          </p:nvSpPr>
          <p:spPr bwMode="auto">
            <a:xfrm>
              <a:off x="2020"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45" name="Rectangle 128"/>
            <p:cNvSpPr>
              <a:spLocks noChangeArrowheads="1"/>
            </p:cNvSpPr>
            <p:nvPr/>
          </p:nvSpPr>
          <p:spPr bwMode="auto">
            <a:xfrm>
              <a:off x="2212" y="2164"/>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46" name="Rectangle 129"/>
            <p:cNvSpPr>
              <a:spLocks noChangeArrowheads="1"/>
            </p:cNvSpPr>
            <p:nvPr/>
          </p:nvSpPr>
          <p:spPr bwMode="auto">
            <a:xfrm>
              <a:off x="2404"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47" name="Rectangle 130"/>
            <p:cNvSpPr>
              <a:spLocks noChangeArrowheads="1"/>
            </p:cNvSpPr>
            <p:nvPr/>
          </p:nvSpPr>
          <p:spPr bwMode="auto">
            <a:xfrm>
              <a:off x="2596"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48" name="Rectangle 131"/>
            <p:cNvSpPr>
              <a:spLocks noChangeArrowheads="1"/>
            </p:cNvSpPr>
            <p:nvPr/>
          </p:nvSpPr>
          <p:spPr bwMode="auto">
            <a:xfrm>
              <a:off x="2788"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49" name="Rectangle 132"/>
            <p:cNvSpPr>
              <a:spLocks noChangeArrowheads="1"/>
            </p:cNvSpPr>
            <p:nvPr/>
          </p:nvSpPr>
          <p:spPr bwMode="auto">
            <a:xfrm>
              <a:off x="2980"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50" name="Rectangle 133"/>
            <p:cNvSpPr>
              <a:spLocks noChangeArrowheads="1"/>
            </p:cNvSpPr>
            <p:nvPr/>
          </p:nvSpPr>
          <p:spPr bwMode="auto">
            <a:xfrm>
              <a:off x="3172"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51" name="Rectangle 134"/>
            <p:cNvSpPr>
              <a:spLocks noChangeArrowheads="1"/>
            </p:cNvSpPr>
            <p:nvPr/>
          </p:nvSpPr>
          <p:spPr bwMode="auto">
            <a:xfrm>
              <a:off x="3364"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52" name="Rectangle 135"/>
            <p:cNvSpPr>
              <a:spLocks noChangeArrowheads="1"/>
            </p:cNvSpPr>
            <p:nvPr/>
          </p:nvSpPr>
          <p:spPr bwMode="auto">
            <a:xfrm>
              <a:off x="3556"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53" name="Rectangle 136"/>
            <p:cNvSpPr>
              <a:spLocks noChangeArrowheads="1"/>
            </p:cNvSpPr>
            <p:nvPr/>
          </p:nvSpPr>
          <p:spPr bwMode="auto">
            <a:xfrm>
              <a:off x="3748"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54" name="Rectangle 137"/>
            <p:cNvSpPr>
              <a:spLocks noChangeArrowheads="1"/>
            </p:cNvSpPr>
            <p:nvPr/>
          </p:nvSpPr>
          <p:spPr bwMode="auto">
            <a:xfrm>
              <a:off x="3940"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55" name="Rectangle 138"/>
            <p:cNvSpPr>
              <a:spLocks noChangeArrowheads="1"/>
            </p:cNvSpPr>
            <p:nvPr/>
          </p:nvSpPr>
          <p:spPr bwMode="auto">
            <a:xfrm>
              <a:off x="4132"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56" name="Rectangle 139"/>
            <p:cNvSpPr>
              <a:spLocks noChangeArrowheads="1"/>
            </p:cNvSpPr>
            <p:nvPr/>
          </p:nvSpPr>
          <p:spPr bwMode="auto">
            <a:xfrm>
              <a:off x="1444"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57" name="Rectangle 140"/>
            <p:cNvSpPr>
              <a:spLocks noChangeArrowheads="1"/>
            </p:cNvSpPr>
            <p:nvPr/>
          </p:nvSpPr>
          <p:spPr bwMode="auto">
            <a:xfrm>
              <a:off x="1636" y="235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58" name="Rectangle 141"/>
            <p:cNvSpPr>
              <a:spLocks noChangeArrowheads="1"/>
            </p:cNvSpPr>
            <p:nvPr/>
          </p:nvSpPr>
          <p:spPr bwMode="auto">
            <a:xfrm>
              <a:off x="1828" y="235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59" name="Rectangle 142"/>
            <p:cNvSpPr>
              <a:spLocks noChangeArrowheads="1"/>
            </p:cNvSpPr>
            <p:nvPr/>
          </p:nvSpPr>
          <p:spPr bwMode="auto">
            <a:xfrm>
              <a:off x="2020"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60" name="Rectangle 143"/>
            <p:cNvSpPr>
              <a:spLocks noChangeArrowheads="1"/>
            </p:cNvSpPr>
            <p:nvPr/>
          </p:nvSpPr>
          <p:spPr bwMode="auto">
            <a:xfrm>
              <a:off x="2212"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61" name="Rectangle 144"/>
            <p:cNvSpPr>
              <a:spLocks noChangeArrowheads="1"/>
            </p:cNvSpPr>
            <p:nvPr/>
          </p:nvSpPr>
          <p:spPr bwMode="auto">
            <a:xfrm>
              <a:off x="2404"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62" name="Rectangle 145"/>
            <p:cNvSpPr>
              <a:spLocks noChangeArrowheads="1"/>
            </p:cNvSpPr>
            <p:nvPr/>
          </p:nvSpPr>
          <p:spPr bwMode="auto">
            <a:xfrm>
              <a:off x="2596" y="235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63" name="Rectangle 146"/>
            <p:cNvSpPr>
              <a:spLocks noChangeArrowheads="1"/>
            </p:cNvSpPr>
            <p:nvPr/>
          </p:nvSpPr>
          <p:spPr bwMode="auto">
            <a:xfrm>
              <a:off x="2788"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64" name="Rectangle 147"/>
            <p:cNvSpPr>
              <a:spLocks noChangeArrowheads="1"/>
            </p:cNvSpPr>
            <p:nvPr/>
          </p:nvSpPr>
          <p:spPr bwMode="auto">
            <a:xfrm>
              <a:off x="2980"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65" name="Rectangle 148"/>
            <p:cNvSpPr>
              <a:spLocks noChangeArrowheads="1"/>
            </p:cNvSpPr>
            <p:nvPr/>
          </p:nvSpPr>
          <p:spPr bwMode="auto">
            <a:xfrm>
              <a:off x="3172"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66" name="Rectangle 149"/>
            <p:cNvSpPr>
              <a:spLocks noChangeArrowheads="1"/>
            </p:cNvSpPr>
            <p:nvPr/>
          </p:nvSpPr>
          <p:spPr bwMode="auto">
            <a:xfrm>
              <a:off x="3364"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67" name="Rectangle 150"/>
            <p:cNvSpPr>
              <a:spLocks noChangeArrowheads="1"/>
            </p:cNvSpPr>
            <p:nvPr/>
          </p:nvSpPr>
          <p:spPr bwMode="auto">
            <a:xfrm>
              <a:off x="3556"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68" name="Rectangle 151"/>
            <p:cNvSpPr>
              <a:spLocks noChangeArrowheads="1"/>
            </p:cNvSpPr>
            <p:nvPr/>
          </p:nvSpPr>
          <p:spPr bwMode="auto">
            <a:xfrm>
              <a:off x="3748"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69" name="Rectangle 152"/>
            <p:cNvSpPr>
              <a:spLocks noChangeArrowheads="1"/>
            </p:cNvSpPr>
            <p:nvPr/>
          </p:nvSpPr>
          <p:spPr bwMode="auto">
            <a:xfrm>
              <a:off x="3940"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70" name="Rectangle 153"/>
            <p:cNvSpPr>
              <a:spLocks noChangeArrowheads="1"/>
            </p:cNvSpPr>
            <p:nvPr/>
          </p:nvSpPr>
          <p:spPr bwMode="auto">
            <a:xfrm>
              <a:off x="4132"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71" name="Rectangle 154"/>
            <p:cNvSpPr>
              <a:spLocks noChangeArrowheads="1"/>
            </p:cNvSpPr>
            <p:nvPr/>
          </p:nvSpPr>
          <p:spPr bwMode="auto">
            <a:xfrm>
              <a:off x="1444"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72" name="Rectangle 155"/>
            <p:cNvSpPr>
              <a:spLocks noChangeArrowheads="1"/>
            </p:cNvSpPr>
            <p:nvPr/>
          </p:nvSpPr>
          <p:spPr bwMode="auto">
            <a:xfrm>
              <a:off x="1636" y="254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73" name="Rectangle 156"/>
            <p:cNvSpPr>
              <a:spLocks noChangeArrowheads="1"/>
            </p:cNvSpPr>
            <p:nvPr/>
          </p:nvSpPr>
          <p:spPr bwMode="auto">
            <a:xfrm>
              <a:off x="1828" y="254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74" name="Rectangle 157"/>
            <p:cNvSpPr>
              <a:spLocks noChangeArrowheads="1"/>
            </p:cNvSpPr>
            <p:nvPr/>
          </p:nvSpPr>
          <p:spPr bwMode="auto">
            <a:xfrm>
              <a:off x="2020"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75" name="Rectangle 158"/>
            <p:cNvSpPr>
              <a:spLocks noChangeArrowheads="1"/>
            </p:cNvSpPr>
            <p:nvPr/>
          </p:nvSpPr>
          <p:spPr bwMode="auto">
            <a:xfrm>
              <a:off x="2212"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76" name="Rectangle 159"/>
            <p:cNvSpPr>
              <a:spLocks noChangeArrowheads="1"/>
            </p:cNvSpPr>
            <p:nvPr/>
          </p:nvSpPr>
          <p:spPr bwMode="auto">
            <a:xfrm>
              <a:off x="2404" y="254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77" name="Rectangle 160"/>
            <p:cNvSpPr>
              <a:spLocks noChangeArrowheads="1"/>
            </p:cNvSpPr>
            <p:nvPr/>
          </p:nvSpPr>
          <p:spPr bwMode="auto">
            <a:xfrm>
              <a:off x="2596" y="254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78" name="Rectangle 161"/>
            <p:cNvSpPr>
              <a:spLocks noChangeArrowheads="1"/>
            </p:cNvSpPr>
            <p:nvPr/>
          </p:nvSpPr>
          <p:spPr bwMode="auto">
            <a:xfrm>
              <a:off x="2788"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79" name="Rectangle 162"/>
            <p:cNvSpPr>
              <a:spLocks noChangeArrowheads="1"/>
            </p:cNvSpPr>
            <p:nvPr/>
          </p:nvSpPr>
          <p:spPr bwMode="auto">
            <a:xfrm>
              <a:off x="2980"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80" name="Rectangle 163"/>
            <p:cNvSpPr>
              <a:spLocks noChangeArrowheads="1"/>
            </p:cNvSpPr>
            <p:nvPr/>
          </p:nvSpPr>
          <p:spPr bwMode="auto">
            <a:xfrm>
              <a:off x="3172"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81" name="Rectangle 164"/>
            <p:cNvSpPr>
              <a:spLocks noChangeArrowheads="1"/>
            </p:cNvSpPr>
            <p:nvPr/>
          </p:nvSpPr>
          <p:spPr bwMode="auto">
            <a:xfrm>
              <a:off x="3364"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82" name="Rectangle 165"/>
            <p:cNvSpPr>
              <a:spLocks noChangeArrowheads="1"/>
            </p:cNvSpPr>
            <p:nvPr/>
          </p:nvSpPr>
          <p:spPr bwMode="auto">
            <a:xfrm>
              <a:off x="3556" y="254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83" name="Rectangle 166"/>
            <p:cNvSpPr>
              <a:spLocks noChangeArrowheads="1"/>
            </p:cNvSpPr>
            <p:nvPr/>
          </p:nvSpPr>
          <p:spPr bwMode="auto">
            <a:xfrm>
              <a:off x="3748"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84" name="Rectangle 167"/>
            <p:cNvSpPr>
              <a:spLocks noChangeArrowheads="1"/>
            </p:cNvSpPr>
            <p:nvPr/>
          </p:nvSpPr>
          <p:spPr bwMode="auto">
            <a:xfrm>
              <a:off x="3940"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85" name="Rectangle 168"/>
            <p:cNvSpPr>
              <a:spLocks noChangeArrowheads="1"/>
            </p:cNvSpPr>
            <p:nvPr/>
          </p:nvSpPr>
          <p:spPr bwMode="auto">
            <a:xfrm>
              <a:off x="4132"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86" name="Rectangle 169"/>
            <p:cNvSpPr>
              <a:spLocks noChangeArrowheads="1"/>
            </p:cNvSpPr>
            <p:nvPr/>
          </p:nvSpPr>
          <p:spPr bwMode="auto">
            <a:xfrm>
              <a:off x="1444" y="274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87" name="Rectangle 170"/>
            <p:cNvSpPr>
              <a:spLocks noChangeArrowheads="1"/>
            </p:cNvSpPr>
            <p:nvPr/>
          </p:nvSpPr>
          <p:spPr bwMode="auto">
            <a:xfrm>
              <a:off x="1636"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88" name="Rectangle 171"/>
            <p:cNvSpPr>
              <a:spLocks noChangeArrowheads="1"/>
            </p:cNvSpPr>
            <p:nvPr/>
          </p:nvSpPr>
          <p:spPr bwMode="auto">
            <a:xfrm>
              <a:off x="1828"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89" name="Rectangle 172"/>
            <p:cNvSpPr>
              <a:spLocks noChangeArrowheads="1"/>
            </p:cNvSpPr>
            <p:nvPr/>
          </p:nvSpPr>
          <p:spPr bwMode="auto">
            <a:xfrm>
              <a:off x="2020" y="274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90" name="Rectangle 173"/>
            <p:cNvSpPr>
              <a:spLocks noChangeArrowheads="1"/>
            </p:cNvSpPr>
            <p:nvPr/>
          </p:nvSpPr>
          <p:spPr bwMode="auto">
            <a:xfrm>
              <a:off x="2212" y="274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91" name="Rectangle 174"/>
            <p:cNvSpPr>
              <a:spLocks noChangeArrowheads="1"/>
            </p:cNvSpPr>
            <p:nvPr/>
          </p:nvSpPr>
          <p:spPr bwMode="auto">
            <a:xfrm>
              <a:off x="2404" y="274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92" name="Rectangle 175"/>
            <p:cNvSpPr>
              <a:spLocks noChangeArrowheads="1"/>
            </p:cNvSpPr>
            <p:nvPr/>
          </p:nvSpPr>
          <p:spPr bwMode="auto">
            <a:xfrm>
              <a:off x="2596"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93" name="Rectangle 176"/>
            <p:cNvSpPr>
              <a:spLocks noChangeArrowheads="1"/>
            </p:cNvSpPr>
            <p:nvPr/>
          </p:nvSpPr>
          <p:spPr bwMode="auto">
            <a:xfrm>
              <a:off x="2788"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94" name="Rectangle 177"/>
            <p:cNvSpPr>
              <a:spLocks noChangeArrowheads="1"/>
            </p:cNvSpPr>
            <p:nvPr/>
          </p:nvSpPr>
          <p:spPr bwMode="auto">
            <a:xfrm>
              <a:off x="2980"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95" name="Rectangle 178"/>
            <p:cNvSpPr>
              <a:spLocks noChangeArrowheads="1"/>
            </p:cNvSpPr>
            <p:nvPr/>
          </p:nvSpPr>
          <p:spPr bwMode="auto">
            <a:xfrm>
              <a:off x="3172"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96" name="Rectangle 179"/>
            <p:cNvSpPr>
              <a:spLocks noChangeArrowheads="1"/>
            </p:cNvSpPr>
            <p:nvPr/>
          </p:nvSpPr>
          <p:spPr bwMode="auto">
            <a:xfrm>
              <a:off x="3364"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97" name="Rectangle 180"/>
            <p:cNvSpPr>
              <a:spLocks noChangeArrowheads="1"/>
            </p:cNvSpPr>
            <p:nvPr/>
          </p:nvSpPr>
          <p:spPr bwMode="auto">
            <a:xfrm>
              <a:off x="3556"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4998" name="Rectangle 181"/>
            <p:cNvSpPr>
              <a:spLocks noChangeArrowheads="1"/>
            </p:cNvSpPr>
            <p:nvPr/>
          </p:nvSpPr>
          <p:spPr bwMode="auto">
            <a:xfrm>
              <a:off x="3748" y="274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4999" name="Rectangle 182"/>
            <p:cNvSpPr>
              <a:spLocks noChangeArrowheads="1"/>
            </p:cNvSpPr>
            <p:nvPr/>
          </p:nvSpPr>
          <p:spPr bwMode="auto">
            <a:xfrm>
              <a:off x="3940" y="274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00" name="Rectangle 183"/>
            <p:cNvSpPr>
              <a:spLocks noChangeArrowheads="1"/>
            </p:cNvSpPr>
            <p:nvPr/>
          </p:nvSpPr>
          <p:spPr bwMode="auto">
            <a:xfrm>
              <a:off x="4132" y="274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01" name="Rectangle 184"/>
            <p:cNvSpPr>
              <a:spLocks noChangeArrowheads="1"/>
            </p:cNvSpPr>
            <p:nvPr/>
          </p:nvSpPr>
          <p:spPr bwMode="auto">
            <a:xfrm>
              <a:off x="1444"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02" name="Rectangle 185"/>
            <p:cNvSpPr>
              <a:spLocks noChangeArrowheads="1"/>
            </p:cNvSpPr>
            <p:nvPr/>
          </p:nvSpPr>
          <p:spPr bwMode="auto">
            <a:xfrm>
              <a:off x="1636" y="293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003" name="Rectangle 186"/>
            <p:cNvSpPr>
              <a:spLocks noChangeArrowheads="1"/>
            </p:cNvSpPr>
            <p:nvPr/>
          </p:nvSpPr>
          <p:spPr bwMode="auto">
            <a:xfrm>
              <a:off x="1828" y="293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004" name="Rectangle 187"/>
            <p:cNvSpPr>
              <a:spLocks noChangeArrowheads="1"/>
            </p:cNvSpPr>
            <p:nvPr/>
          </p:nvSpPr>
          <p:spPr bwMode="auto">
            <a:xfrm>
              <a:off x="2020"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05" name="Rectangle 188"/>
            <p:cNvSpPr>
              <a:spLocks noChangeArrowheads="1"/>
            </p:cNvSpPr>
            <p:nvPr/>
          </p:nvSpPr>
          <p:spPr bwMode="auto">
            <a:xfrm>
              <a:off x="2212"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06" name="Rectangle 189"/>
            <p:cNvSpPr>
              <a:spLocks noChangeArrowheads="1"/>
            </p:cNvSpPr>
            <p:nvPr/>
          </p:nvSpPr>
          <p:spPr bwMode="auto">
            <a:xfrm>
              <a:off x="2404"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07" name="Rectangle 190"/>
            <p:cNvSpPr>
              <a:spLocks noChangeArrowheads="1"/>
            </p:cNvSpPr>
            <p:nvPr/>
          </p:nvSpPr>
          <p:spPr bwMode="auto">
            <a:xfrm>
              <a:off x="2596"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08" name="Rectangle 191"/>
            <p:cNvSpPr>
              <a:spLocks noChangeArrowheads="1"/>
            </p:cNvSpPr>
            <p:nvPr/>
          </p:nvSpPr>
          <p:spPr bwMode="auto">
            <a:xfrm>
              <a:off x="2788"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09" name="Rectangle 192"/>
            <p:cNvSpPr>
              <a:spLocks noChangeArrowheads="1"/>
            </p:cNvSpPr>
            <p:nvPr/>
          </p:nvSpPr>
          <p:spPr bwMode="auto">
            <a:xfrm>
              <a:off x="2980"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10" name="Rectangle 193"/>
            <p:cNvSpPr>
              <a:spLocks noChangeArrowheads="1"/>
            </p:cNvSpPr>
            <p:nvPr/>
          </p:nvSpPr>
          <p:spPr bwMode="auto">
            <a:xfrm>
              <a:off x="3172"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11" name="Rectangle 194"/>
            <p:cNvSpPr>
              <a:spLocks noChangeArrowheads="1"/>
            </p:cNvSpPr>
            <p:nvPr/>
          </p:nvSpPr>
          <p:spPr bwMode="auto">
            <a:xfrm>
              <a:off x="3364"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12" name="Rectangle 195"/>
            <p:cNvSpPr>
              <a:spLocks noChangeArrowheads="1"/>
            </p:cNvSpPr>
            <p:nvPr/>
          </p:nvSpPr>
          <p:spPr bwMode="auto">
            <a:xfrm>
              <a:off x="3556" y="293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013" name="Rectangle 196"/>
            <p:cNvSpPr>
              <a:spLocks noChangeArrowheads="1"/>
            </p:cNvSpPr>
            <p:nvPr/>
          </p:nvSpPr>
          <p:spPr bwMode="auto">
            <a:xfrm>
              <a:off x="3748"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14" name="Rectangle 197"/>
            <p:cNvSpPr>
              <a:spLocks noChangeArrowheads="1"/>
            </p:cNvSpPr>
            <p:nvPr/>
          </p:nvSpPr>
          <p:spPr bwMode="auto">
            <a:xfrm>
              <a:off x="3940"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15" name="Rectangle 198"/>
            <p:cNvSpPr>
              <a:spLocks noChangeArrowheads="1"/>
            </p:cNvSpPr>
            <p:nvPr/>
          </p:nvSpPr>
          <p:spPr bwMode="auto">
            <a:xfrm>
              <a:off x="4132"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16" name="Rectangle 199"/>
            <p:cNvSpPr>
              <a:spLocks noChangeArrowheads="1"/>
            </p:cNvSpPr>
            <p:nvPr/>
          </p:nvSpPr>
          <p:spPr bwMode="auto">
            <a:xfrm>
              <a:off x="1444"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17" name="Rectangle 200"/>
            <p:cNvSpPr>
              <a:spLocks noChangeArrowheads="1"/>
            </p:cNvSpPr>
            <p:nvPr/>
          </p:nvSpPr>
          <p:spPr bwMode="auto">
            <a:xfrm>
              <a:off x="1636"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18" name="Rectangle 201"/>
            <p:cNvSpPr>
              <a:spLocks noChangeArrowheads="1"/>
            </p:cNvSpPr>
            <p:nvPr/>
          </p:nvSpPr>
          <p:spPr bwMode="auto">
            <a:xfrm>
              <a:off x="1828" y="3124"/>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019" name="Rectangle 202"/>
            <p:cNvSpPr>
              <a:spLocks noChangeArrowheads="1"/>
            </p:cNvSpPr>
            <p:nvPr/>
          </p:nvSpPr>
          <p:spPr bwMode="auto">
            <a:xfrm>
              <a:off x="2020"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20" name="Rectangle 203"/>
            <p:cNvSpPr>
              <a:spLocks noChangeArrowheads="1"/>
            </p:cNvSpPr>
            <p:nvPr/>
          </p:nvSpPr>
          <p:spPr bwMode="auto">
            <a:xfrm>
              <a:off x="2212"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21" name="Rectangle 204"/>
            <p:cNvSpPr>
              <a:spLocks noChangeArrowheads="1"/>
            </p:cNvSpPr>
            <p:nvPr/>
          </p:nvSpPr>
          <p:spPr bwMode="auto">
            <a:xfrm>
              <a:off x="2404"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22" name="Rectangle 205"/>
            <p:cNvSpPr>
              <a:spLocks noChangeArrowheads="1"/>
            </p:cNvSpPr>
            <p:nvPr/>
          </p:nvSpPr>
          <p:spPr bwMode="auto">
            <a:xfrm>
              <a:off x="2596"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23" name="Rectangle 206"/>
            <p:cNvSpPr>
              <a:spLocks noChangeArrowheads="1"/>
            </p:cNvSpPr>
            <p:nvPr/>
          </p:nvSpPr>
          <p:spPr bwMode="auto">
            <a:xfrm>
              <a:off x="2788"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24" name="Rectangle 207"/>
            <p:cNvSpPr>
              <a:spLocks noChangeArrowheads="1"/>
            </p:cNvSpPr>
            <p:nvPr/>
          </p:nvSpPr>
          <p:spPr bwMode="auto">
            <a:xfrm>
              <a:off x="2980"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25" name="Rectangle 208"/>
            <p:cNvSpPr>
              <a:spLocks noChangeArrowheads="1"/>
            </p:cNvSpPr>
            <p:nvPr/>
          </p:nvSpPr>
          <p:spPr bwMode="auto">
            <a:xfrm>
              <a:off x="3172"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26" name="Rectangle 209"/>
            <p:cNvSpPr>
              <a:spLocks noChangeArrowheads="1"/>
            </p:cNvSpPr>
            <p:nvPr/>
          </p:nvSpPr>
          <p:spPr bwMode="auto">
            <a:xfrm>
              <a:off x="3364"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27" name="Rectangle 210"/>
            <p:cNvSpPr>
              <a:spLocks noChangeArrowheads="1"/>
            </p:cNvSpPr>
            <p:nvPr/>
          </p:nvSpPr>
          <p:spPr bwMode="auto">
            <a:xfrm>
              <a:off x="3556"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28" name="Rectangle 211"/>
            <p:cNvSpPr>
              <a:spLocks noChangeArrowheads="1"/>
            </p:cNvSpPr>
            <p:nvPr/>
          </p:nvSpPr>
          <p:spPr bwMode="auto">
            <a:xfrm>
              <a:off x="3748" y="3124"/>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029" name="Rectangle 212"/>
            <p:cNvSpPr>
              <a:spLocks noChangeArrowheads="1"/>
            </p:cNvSpPr>
            <p:nvPr/>
          </p:nvSpPr>
          <p:spPr bwMode="auto">
            <a:xfrm>
              <a:off x="3940"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030" name="Rectangle 213"/>
            <p:cNvSpPr>
              <a:spLocks noChangeArrowheads="1"/>
            </p:cNvSpPr>
            <p:nvPr/>
          </p:nvSpPr>
          <p:spPr bwMode="auto">
            <a:xfrm>
              <a:off x="4132" y="3124"/>
              <a:ext cx="184" cy="184"/>
            </a:xfrm>
            <a:prstGeom prst="rect">
              <a:avLst/>
            </a:prstGeom>
            <a:solidFill>
              <a:srgbClr val="33CC33"/>
            </a:solidFill>
            <a:ln w="12700">
              <a:solidFill>
                <a:schemeClr val="tx1"/>
              </a:solidFill>
              <a:miter lim="800000"/>
              <a:headEnd/>
              <a:tailEnd/>
            </a:ln>
          </p:spPr>
          <p:txBody>
            <a:bodyPr wrap="none" anchor="ctr"/>
            <a:lstStyle/>
            <a:p>
              <a:endParaRPr lang="en-US"/>
            </a:p>
          </p:txBody>
        </p:sp>
        <p:sp>
          <p:nvSpPr>
            <p:cNvPr id="35031" name="AutoShape 214"/>
            <p:cNvSpPr>
              <a:spLocks noChangeArrowheads="1"/>
            </p:cNvSpPr>
            <p:nvPr/>
          </p:nvSpPr>
          <p:spPr bwMode="auto">
            <a:xfrm>
              <a:off x="4420" y="3124"/>
              <a:ext cx="184" cy="184"/>
            </a:xfrm>
            <a:prstGeom prst="cube">
              <a:avLst>
                <a:gd name="adj" fmla="val 24995"/>
              </a:avLst>
            </a:prstGeom>
            <a:solidFill>
              <a:srgbClr val="FFFF00"/>
            </a:solidFill>
            <a:ln w="12700">
              <a:solidFill>
                <a:schemeClr val="tx1"/>
              </a:solidFill>
              <a:miter lim="800000"/>
              <a:headEnd/>
              <a:tailEnd/>
            </a:ln>
          </p:spPr>
          <p:txBody>
            <a:bodyPr wrap="none" anchor="ctr"/>
            <a:lstStyle/>
            <a:p>
              <a:endParaRPr lang="en-US"/>
            </a:p>
          </p:txBody>
        </p:sp>
      </p:grpSp>
      <p:pic>
        <p:nvPicPr>
          <p:cNvPr id="216" name="Picture 2" descr="RIMT University"/>
          <p:cNvPicPr>
            <a:picLocks noChangeAspect="1" noChangeArrowheads="1"/>
          </p:cNvPicPr>
          <p:nvPr/>
        </p:nvPicPr>
        <p:blipFill>
          <a:blip r:embed="rId4"/>
          <a:srcRect/>
          <a:stretch>
            <a:fillRect/>
          </a:stretch>
        </p:blipFill>
        <p:spPr bwMode="auto">
          <a:xfrm>
            <a:off x="7173913" y="0"/>
            <a:ext cx="1970087" cy="895350"/>
          </a:xfrm>
          <a:prstGeom prst="rect">
            <a:avLst/>
          </a:prstGeom>
          <a:noFill/>
          <a:ln w="9525">
            <a:noFill/>
            <a:miter lim="800000"/>
            <a:headEnd/>
            <a:tailEnd/>
          </a:ln>
        </p:spPr>
      </p:pic>
      <p:sp>
        <p:nvSpPr>
          <p:cNvPr id="217" name="Rectangle 21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22923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35843" name="Picture 3"/>
          <p:cNvPicPr>
            <a:picLocks noChangeArrowheads="1"/>
          </p:cNvPicPr>
          <p:nvPr/>
        </p:nvPicPr>
        <p:blipFill>
          <a:blip r:embed="rId3"/>
          <a:srcRect/>
          <a:stretch>
            <a:fillRect/>
          </a:stretch>
        </p:blipFill>
        <p:spPr bwMode="auto">
          <a:xfrm>
            <a:off x="2362200" y="1066800"/>
            <a:ext cx="228600" cy="228600"/>
          </a:xfrm>
          <a:prstGeom prst="rect">
            <a:avLst/>
          </a:prstGeom>
          <a:noFill/>
          <a:ln w="9525">
            <a:noFill/>
            <a:miter lim="800000"/>
            <a:headEnd/>
            <a:tailEnd/>
          </a:ln>
        </p:spPr>
      </p:pic>
      <p:sp>
        <p:nvSpPr>
          <p:cNvPr id="35844" name="Rectangle 4"/>
          <p:cNvSpPr>
            <a:spLocks noGrp="1" noChangeArrowheads="1"/>
          </p:cNvSpPr>
          <p:nvPr>
            <p:ph type="title"/>
          </p:nvPr>
        </p:nvSpPr>
        <p:spPr>
          <a:xfrm>
            <a:off x="685800" y="152400"/>
            <a:ext cx="7772400" cy="685800"/>
          </a:xfrm>
          <a:noFill/>
        </p:spPr>
        <p:txBody>
          <a:bodyPr>
            <a:normAutofit fontScale="90000"/>
          </a:bodyPr>
          <a:lstStyle/>
          <a:p>
            <a:r>
              <a:rPr lang="en-US" smtClean="0"/>
              <a:t>Rat In A Maze</a:t>
            </a:r>
          </a:p>
        </p:txBody>
      </p:sp>
      <p:sp>
        <p:nvSpPr>
          <p:cNvPr id="36869" name="Rectangle 5"/>
          <p:cNvSpPr>
            <a:spLocks noGrp="1" noChangeArrowheads="1"/>
          </p:cNvSpPr>
          <p:nvPr>
            <p:ph idx="1"/>
          </p:nvPr>
        </p:nvSpPr>
        <p:spPr>
          <a:xfrm>
            <a:off x="685800" y="5486400"/>
            <a:ext cx="7772400" cy="685800"/>
          </a:xfrm>
          <a:noFill/>
        </p:spPr>
        <p:txBody>
          <a:bodyPr>
            <a:normAutofit fontScale="62500" lnSpcReduction="20000"/>
          </a:bodyPr>
          <a:lstStyle/>
          <a:p>
            <a:r>
              <a:rPr lang="en-US" smtClean="0"/>
              <a:t>Move order is: </a:t>
            </a:r>
            <a:r>
              <a:rPr lang="en-US" smtClean="0">
                <a:solidFill>
                  <a:schemeClr val="hlink"/>
                </a:solidFill>
              </a:rPr>
              <a:t>right</a:t>
            </a:r>
            <a:r>
              <a:rPr lang="en-US" smtClean="0">
                <a:solidFill>
                  <a:schemeClr val="bg2"/>
                </a:solidFill>
              </a:rPr>
              <a:t>,</a:t>
            </a:r>
            <a:r>
              <a:rPr lang="en-US" smtClean="0">
                <a:solidFill>
                  <a:schemeClr val="hlink"/>
                </a:solidFill>
              </a:rPr>
              <a:t> down</a:t>
            </a:r>
            <a:r>
              <a:rPr lang="en-US" smtClean="0">
                <a:solidFill>
                  <a:schemeClr val="bg2"/>
                </a:solidFill>
              </a:rPr>
              <a:t>,</a:t>
            </a:r>
            <a:r>
              <a:rPr lang="en-US" smtClean="0">
                <a:solidFill>
                  <a:schemeClr val="hlink"/>
                </a:solidFill>
              </a:rPr>
              <a:t> left</a:t>
            </a:r>
            <a:r>
              <a:rPr lang="en-US" smtClean="0">
                <a:solidFill>
                  <a:schemeClr val="bg2"/>
                </a:solidFill>
              </a:rPr>
              <a:t>, </a:t>
            </a:r>
            <a:r>
              <a:rPr lang="en-US" smtClean="0">
                <a:solidFill>
                  <a:schemeClr val="hlink"/>
                </a:solidFill>
              </a:rPr>
              <a:t>up</a:t>
            </a:r>
          </a:p>
          <a:p>
            <a:r>
              <a:rPr lang="en-US" smtClean="0">
                <a:solidFill>
                  <a:schemeClr val="bg2"/>
                </a:solidFill>
              </a:rPr>
              <a:t>Block positions to avoid revisit.</a:t>
            </a:r>
          </a:p>
        </p:txBody>
      </p:sp>
      <p:sp>
        <p:nvSpPr>
          <p:cNvPr id="35846" name="Rectangle 6"/>
          <p:cNvSpPr>
            <a:spLocks noChangeArrowheads="1"/>
          </p:cNvSpPr>
          <p:nvPr/>
        </p:nvSpPr>
        <p:spPr bwMode="auto">
          <a:xfrm>
            <a:off x="25971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47" name="Rectangle 7"/>
          <p:cNvSpPr>
            <a:spLocks noChangeArrowheads="1"/>
          </p:cNvSpPr>
          <p:nvPr/>
        </p:nvSpPr>
        <p:spPr bwMode="auto">
          <a:xfrm>
            <a:off x="29019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48" name="Rectangle 8"/>
          <p:cNvSpPr>
            <a:spLocks noChangeArrowheads="1"/>
          </p:cNvSpPr>
          <p:nvPr/>
        </p:nvSpPr>
        <p:spPr bwMode="auto">
          <a:xfrm>
            <a:off x="32067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49" name="Rectangle 9"/>
          <p:cNvSpPr>
            <a:spLocks noChangeArrowheads="1"/>
          </p:cNvSpPr>
          <p:nvPr/>
        </p:nvSpPr>
        <p:spPr bwMode="auto">
          <a:xfrm>
            <a:off x="35115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50" name="Rectangle 10"/>
          <p:cNvSpPr>
            <a:spLocks noChangeArrowheads="1"/>
          </p:cNvSpPr>
          <p:nvPr/>
        </p:nvSpPr>
        <p:spPr bwMode="auto">
          <a:xfrm>
            <a:off x="38163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51" name="Rectangle 11"/>
          <p:cNvSpPr>
            <a:spLocks noChangeArrowheads="1"/>
          </p:cNvSpPr>
          <p:nvPr/>
        </p:nvSpPr>
        <p:spPr bwMode="auto">
          <a:xfrm>
            <a:off x="41211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52" name="Rectangle 12"/>
          <p:cNvSpPr>
            <a:spLocks noChangeArrowheads="1"/>
          </p:cNvSpPr>
          <p:nvPr/>
        </p:nvSpPr>
        <p:spPr bwMode="auto">
          <a:xfrm>
            <a:off x="44259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53" name="Rectangle 13"/>
          <p:cNvSpPr>
            <a:spLocks noChangeArrowheads="1"/>
          </p:cNvSpPr>
          <p:nvPr/>
        </p:nvSpPr>
        <p:spPr bwMode="auto">
          <a:xfrm>
            <a:off x="47307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54" name="Rectangle 14"/>
          <p:cNvSpPr>
            <a:spLocks noChangeArrowheads="1"/>
          </p:cNvSpPr>
          <p:nvPr/>
        </p:nvSpPr>
        <p:spPr bwMode="auto">
          <a:xfrm>
            <a:off x="50355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55" name="Rectangle 15"/>
          <p:cNvSpPr>
            <a:spLocks noChangeArrowheads="1"/>
          </p:cNvSpPr>
          <p:nvPr/>
        </p:nvSpPr>
        <p:spPr bwMode="auto">
          <a:xfrm>
            <a:off x="5340350" y="996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856" name="Rectangle 16"/>
          <p:cNvSpPr>
            <a:spLocks noChangeArrowheads="1"/>
          </p:cNvSpPr>
          <p:nvPr/>
        </p:nvSpPr>
        <p:spPr bwMode="auto">
          <a:xfrm>
            <a:off x="56451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57" name="Rectangle 17"/>
          <p:cNvSpPr>
            <a:spLocks noChangeArrowheads="1"/>
          </p:cNvSpPr>
          <p:nvPr/>
        </p:nvSpPr>
        <p:spPr bwMode="auto">
          <a:xfrm>
            <a:off x="59499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58" name="Rectangle 18"/>
          <p:cNvSpPr>
            <a:spLocks noChangeArrowheads="1"/>
          </p:cNvSpPr>
          <p:nvPr/>
        </p:nvSpPr>
        <p:spPr bwMode="auto">
          <a:xfrm>
            <a:off x="62547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59" name="Rectangle 19"/>
          <p:cNvSpPr>
            <a:spLocks noChangeArrowheads="1"/>
          </p:cNvSpPr>
          <p:nvPr/>
        </p:nvSpPr>
        <p:spPr bwMode="auto">
          <a:xfrm>
            <a:off x="65595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60" name="Rectangle 20"/>
          <p:cNvSpPr>
            <a:spLocks noChangeArrowheads="1"/>
          </p:cNvSpPr>
          <p:nvPr/>
        </p:nvSpPr>
        <p:spPr bwMode="auto">
          <a:xfrm>
            <a:off x="2292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61" name="Rectangle 21"/>
          <p:cNvSpPr>
            <a:spLocks noChangeArrowheads="1"/>
          </p:cNvSpPr>
          <p:nvPr/>
        </p:nvSpPr>
        <p:spPr bwMode="auto">
          <a:xfrm>
            <a:off x="2597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862" name="Rectangle 22"/>
          <p:cNvSpPr>
            <a:spLocks noChangeArrowheads="1"/>
          </p:cNvSpPr>
          <p:nvPr/>
        </p:nvSpPr>
        <p:spPr bwMode="auto">
          <a:xfrm>
            <a:off x="29019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63" name="Rectangle 23"/>
          <p:cNvSpPr>
            <a:spLocks noChangeArrowheads="1"/>
          </p:cNvSpPr>
          <p:nvPr/>
        </p:nvSpPr>
        <p:spPr bwMode="auto">
          <a:xfrm>
            <a:off x="32067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64" name="Rectangle 24"/>
          <p:cNvSpPr>
            <a:spLocks noChangeArrowheads="1"/>
          </p:cNvSpPr>
          <p:nvPr/>
        </p:nvSpPr>
        <p:spPr bwMode="auto">
          <a:xfrm>
            <a:off x="3511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865" name="Rectangle 25"/>
          <p:cNvSpPr>
            <a:spLocks noChangeArrowheads="1"/>
          </p:cNvSpPr>
          <p:nvPr/>
        </p:nvSpPr>
        <p:spPr bwMode="auto">
          <a:xfrm>
            <a:off x="38163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866" name="Rectangle 26"/>
          <p:cNvSpPr>
            <a:spLocks noChangeArrowheads="1"/>
          </p:cNvSpPr>
          <p:nvPr/>
        </p:nvSpPr>
        <p:spPr bwMode="auto">
          <a:xfrm>
            <a:off x="4121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867" name="Rectangle 27"/>
          <p:cNvSpPr>
            <a:spLocks noChangeArrowheads="1"/>
          </p:cNvSpPr>
          <p:nvPr/>
        </p:nvSpPr>
        <p:spPr bwMode="auto">
          <a:xfrm>
            <a:off x="44259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868" name="Rectangle 28"/>
          <p:cNvSpPr>
            <a:spLocks noChangeArrowheads="1"/>
          </p:cNvSpPr>
          <p:nvPr/>
        </p:nvSpPr>
        <p:spPr bwMode="auto">
          <a:xfrm>
            <a:off x="47307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869" name="Rectangle 29"/>
          <p:cNvSpPr>
            <a:spLocks noChangeArrowheads="1"/>
          </p:cNvSpPr>
          <p:nvPr/>
        </p:nvSpPr>
        <p:spPr bwMode="auto">
          <a:xfrm>
            <a:off x="5035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870" name="Rectangle 30"/>
          <p:cNvSpPr>
            <a:spLocks noChangeArrowheads="1"/>
          </p:cNvSpPr>
          <p:nvPr/>
        </p:nvSpPr>
        <p:spPr bwMode="auto">
          <a:xfrm>
            <a:off x="5340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71" name="Rectangle 31"/>
          <p:cNvSpPr>
            <a:spLocks noChangeArrowheads="1"/>
          </p:cNvSpPr>
          <p:nvPr/>
        </p:nvSpPr>
        <p:spPr bwMode="auto">
          <a:xfrm>
            <a:off x="56451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72" name="Rectangle 32"/>
          <p:cNvSpPr>
            <a:spLocks noChangeArrowheads="1"/>
          </p:cNvSpPr>
          <p:nvPr/>
        </p:nvSpPr>
        <p:spPr bwMode="auto">
          <a:xfrm>
            <a:off x="59499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73" name="Rectangle 33"/>
          <p:cNvSpPr>
            <a:spLocks noChangeArrowheads="1"/>
          </p:cNvSpPr>
          <p:nvPr/>
        </p:nvSpPr>
        <p:spPr bwMode="auto">
          <a:xfrm>
            <a:off x="62547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74" name="Rectangle 34"/>
          <p:cNvSpPr>
            <a:spLocks noChangeArrowheads="1"/>
          </p:cNvSpPr>
          <p:nvPr/>
        </p:nvSpPr>
        <p:spPr bwMode="auto">
          <a:xfrm>
            <a:off x="65595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75" name="Rectangle 35"/>
          <p:cNvSpPr>
            <a:spLocks noChangeArrowheads="1"/>
          </p:cNvSpPr>
          <p:nvPr/>
        </p:nvSpPr>
        <p:spPr bwMode="auto">
          <a:xfrm>
            <a:off x="2292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76" name="Rectangle 36"/>
          <p:cNvSpPr>
            <a:spLocks noChangeArrowheads="1"/>
          </p:cNvSpPr>
          <p:nvPr/>
        </p:nvSpPr>
        <p:spPr bwMode="auto">
          <a:xfrm>
            <a:off x="25971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877" name="Rectangle 37"/>
          <p:cNvSpPr>
            <a:spLocks noChangeArrowheads="1"/>
          </p:cNvSpPr>
          <p:nvPr/>
        </p:nvSpPr>
        <p:spPr bwMode="auto">
          <a:xfrm>
            <a:off x="2901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78" name="Rectangle 38"/>
          <p:cNvSpPr>
            <a:spLocks noChangeArrowheads="1"/>
          </p:cNvSpPr>
          <p:nvPr/>
        </p:nvSpPr>
        <p:spPr bwMode="auto">
          <a:xfrm>
            <a:off x="32067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879" name="Rectangle 39"/>
          <p:cNvSpPr>
            <a:spLocks noChangeArrowheads="1"/>
          </p:cNvSpPr>
          <p:nvPr/>
        </p:nvSpPr>
        <p:spPr bwMode="auto">
          <a:xfrm>
            <a:off x="35115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880" name="Rectangle 40"/>
          <p:cNvSpPr>
            <a:spLocks noChangeArrowheads="1"/>
          </p:cNvSpPr>
          <p:nvPr/>
        </p:nvSpPr>
        <p:spPr bwMode="auto">
          <a:xfrm>
            <a:off x="3816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81" name="Rectangle 41"/>
          <p:cNvSpPr>
            <a:spLocks noChangeArrowheads="1"/>
          </p:cNvSpPr>
          <p:nvPr/>
        </p:nvSpPr>
        <p:spPr bwMode="auto">
          <a:xfrm>
            <a:off x="4121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82" name="Rectangle 42"/>
          <p:cNvSpPr>
            <a:spLocks noChangeArrowheads="1"/>
          </p:cNvSpPr>
          <p:nvPr/>
        </p:nvSpPr>
        <p:spPr bwMode="auto">
          <a:xfrm>
            <a:off x="4425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83" name="Rectangle 43"/>
          <p:cNvSpPr>
            <a:spLocks noChangeArrowheads="1"/>
          </p:cNvSpPr>
          <p:nvPr/>
        </p:nvSpPr>
        <p:spPr bwMode="auto">
          <a:xfrm>
            <a:off x="4730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84" name="Rectangle 44"/>
          <p:cNvSpPr>
            <a:spLocks noChangeArrowheads="1"/>
          </p:cNvSpPr>
          <p:nvPr/>
        </p:nvSpPr>
        <p:spPr bwMode="auto">
          <a:xfrm>
            <a:off x="5035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85" name="Rectangle 45"/>
          <p:cNvSpPr>
            <a:spLocks noChangeArrowheads="1"/>
          </p:cNvSpPr>
          <p:nvPr/>
        </p:nvSpPr>
        <p:spPr bwMode="auto">
          <a:xfrm>
            <a:off x="5340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86" name="Rectangle 46"/>
          <p:cNvSpPr>
            <a:spLocks noChangeArrowheads="1"/>
          </p:cNvSpPr>
          <p:nvPr/>
        </p:nvSpPr>
        <p:spPr bwMode="auto">
          <a:xfrm>
            <a:off x="5645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87" name="Rectangle 47"/>
          <p:cNvSpPr>
            <a:spLocks noChangeArrowheads="1"/>
          </p:cNvSpPr>
          <p:nvPr/>
        </p:nvSpPr>
        <p:spPr bwMode="auto">
          <a:xfrm>
            <a:off x="5949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88" name="Rectangle 48"/>
          <p:cNvSpPr>
            <a:spLocks noChangeArrowheads="1"/>
          </p:cNvSpPr>
          <p:nvPr/>
        </p:nvSpPr>
        <p:spPr bwMode="auto">
          <a:xfrm>
            <a:off x="6254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89" name="Rectangle 49"/>
          <p:cNvSpPr>
            <a:spLocks noChangeArrowheads="1"/>
          </p:cNvSpPr>
          <p:nvPr/>
        </p:nvSpPr>
        <p:spPr bwMode="auto">
          <a:xfrm>
            <a:off x="6559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90" name="Rectangle 50"/>
          <p:cNvSpPr>
            <a:spLocks noChangeArrowheads="1"/>
          </p:cNvSpPr>
          <p:nvPr/>
        </p:nvSpPr>
        <p:spPr bwMode="auto">
          <a:xfrm>
            <a:off x="2292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91" name="Rectangle 51"/>
          <p:cNvSpPr>
            <a:spLocks noChangeArrowheads="1"/>
          </p:cNvSpPr>
          <p:nvPr/>
        </p:nvSpPr>
        <p:spPr bwMode="auto">
          <a:xfrm>
            <a:off x="25971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892" name="Rectangle 52"/>
          <p:cNvSpPr>
            <a:spLocks noChangeArrowheads="1"/>
          </p:cNvSpPr>
          <p:nvPr/>
        </p:nvSpPr>
        <p:spPr bwMode="auto">
          <a:xfrm>
            <a:off x="29019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893" name="Rectangle 53"/>
          <p:cNvSpPr>
            <a:spLocks noChangeArrowheads="1"/>
          </p:cNvSpPr>
          <p:nvPr/>
        </p:nvSpPr>
        <p:spPr bwMode="auto">
          <a:xfrm>
            <a:off x="32067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894" name="Rectangle 54"/>
          <p:cNvSpPr>
            <a:spLocks noChangeArrowheads="1"/>
          </p:cNvSpPr>
          <p:nvPr/>
        </p:nvSpPr>
        <p:spPr bwMode="auto">
          <a:xfrm>
            <a:off x="3511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95" name="Rectangle 55"/>
          <p:cNvSpPr>
            <a:spLocks noChangeArrowheads="1"/>
          </p:cNvSpPr>
          <p:nvPr/>
        </p:nvSpPr>
        <p:spPr bwMode="auto">
          <a:xfrm>
            <a:off x="3816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96" name="Rectangle 56"/>
          <p:cNvSpPr>
            <a:spLocks noChangeArrowheads="1"/>
          </p:cNvSpPr>
          <p:nvPr/>
        </p:nvSpPr>
        <p:spPr bwMode="auto">
          <a:xfrm>
            <a:off x="4121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97" name="Rectangle 57"/>
          <p:cNvSpPr>
            <a:spLocks noChangeArrowheads="1"/>
          </p:cNvSpPr>
          <p:nvPr/>
        </p:nvSpPr>
        <p:spPr bwMode="auto">
          <a:xfrm>
            <a:off x="4425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98" name="Rectangle 58"/>
          <p:cNvSpPr>
            <a:spLocks noChangeArrowheads="1"/>
          </p:cNvSpPr>
          <p:nvPr/>
        </p:nvSpPr>
        <p:spPr bwMode="auto">
          <a:xfrm>
            <a:off x="4730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899" name="Rectangle 59"/>
          <p:cNvSpPr>
            <a:spLocks noChangeArrowheads="1"/>
          </p:cNvSpPr>
          <p:nvPr/>
        </p:nvSpPr>
        <p:spPr bwMode="auto">
          <a:xfrm>
            <a:off x="5035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00" name="Rectangle 60"/>
          <p:cNvSpPr>
            <a:spLocks noChangeArrowheads="1"/>
          </p:cNvSpPr>
          <p:nvPr/>
        </p:nvSpPr>
        <p:spPr bwMode="auto">
          <a:xfrm>
            <a:off x="5340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01" name="Rectangle 61"/>
          <p:cNvSpPr>
            <a:spLocks noChangeArrowheads="1"/>
          </p:cNvSpPr>
          <p:nvPr/>
        </p:nvSpPr>
        <p:spPr bwMode="auto">
          <a:xfrm>
            <a:off x="5645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02" name="Rectangle 62"/>
          <p:cNvSpPr>
            <a:spLocks noChangeArrowheads="1"/>
          </p:cNvSpPr>
          <p:nvPr/>
        </p:nvSpPr>
        <p:spPr bwMode="auto">
          <a:xfrm>
            <a:off x="5949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03" name="Rectangle 63"/>
          <p:cNvSpPr>
            <a:spLocks noChangeArrowheads="1"/>
          </p:cNvSpPr>
          <p:nvPr/>
        </p:nvSpPr>
        <p:spPr bwMode="auto">
          <a:xfrm>
            <a:off x="6254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04" name="Rectangle 64"/>
          <p:cNvSpPr>
            <a:spLocks noChangeArrowheads="1"/>
          </p:cNvSpPr>
          <p:nvPr/>
        </p:nvSpPr>
        <p:spPr bwMode="auto">
          <a:xfrm>
            <a:off x="6559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05" name="Rectangle 65"/>
          <p:cNvSpPr>
            <a:spLocks noChangeArrowheads="1"/>
          </p:cNvSpPr>
          <p:nvPr/>
        </p:nvSpPr>
        <p:spPr bwMode="auto">
          <a:xfrm>
            <a:off x="2292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06" name="Rectangle 66"/>
          <p:cNvSpPr>
            <a:spLocks noChangeArrowheads="1"/>
          </p:cNvSpPr>
          <p:nvPr/>
        </p:nvSpPr>
        <p:spPr bwMode="auto">
          <a:xfrm>
            <a:off x="25971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07" name="Rectangle 67"/>
          <p:cNvSpPr>
            <a:spLocks noChangeArrowheads="1"/>
          </p:cNvSpPr>
          <p:nvPr/>
        </p:nvSpPr>
        <p:spPr bwMode="auto">
          <a:xfrm>
            <a:off x="29019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08" name="Rectangle 68"/>
          <p:cNvSpPr>
            <a:spLocks noChangeArrowheads="1"/>
          </p:cNvSpPr>
          <p:nvPr/>
        </p:nvSpPr>
        <p:spPr bwMode="auto">
          <a:xfrm>
            <a:off x="32067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09" name="Rectangle 69"/>
          <p:cNvSpPr>
            <a:spLocks noChangeArrowheads="1"/>
          </p:cNvSpPr>
          <p:nvPr/>
        </p:nvSpPr>
        <p:spPr bwMode="auto">
          <a:xfrm>
            <a:off x="3511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10" name="Rectangle 70"/>
          <p:cNvSpPr>
            <a:spLocks noChangeArrowheads="1"/>
          </p:cNvSpPr>
          <p:nvPr/>
        </p:nvSpPr>
        <p:spPr bwMode="auto">
          <a:xfrm>
            <a:off x="3816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11" name="Rectangle 71"/>
          <p:cNvSpPr>
            <a:spLocks noChangeArrowheads="1"/>
          </p:cNvSpPr>
          <p:nvPr/>
        </p:nvSpPr>
        <p:spPr bwMode="auto">
          <a:xfrm>
            <a:off x="41211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12" name="Rectangle 72"/>
          <p:cNvSpPr>
            <a:spLocks noChangeArrowheads="1"/>
          </p:cNvSpPr>
          <p:nvPr/>
        </p:nvSpPr>
        <p:spPr bwMode="auto">
          <a:xfrm>
            <a:off x="44259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13" name="Rectangle 73"/>
          <p:cNvSpPr>
            <a:spLocks noChangeArrowheads="1"/>
          </p:cNvSpPr>
          <p:nvPr/>
        </p:nvSpPr>
        <p:spPr bwMode="auto">
          <a:xfrm>
            <a:off x="47307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14" name="Rectangle 74"/>
          <p:cNvSpPr>
            <a:spLocks noChangeArrowheads="1"/>
          </p:cNvSpPr>
          <p:nvPr/>
        </p:nvSpPr>
        <p:spPr bwMode="auto">
          <a:xfrm>
            <a:off x="5035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15" name="Rectangle 75"/>
          <p:cNvSpPr>
            <a:spLocks noChangeArrowheads="1"/>
          </p:cNvSpPr>
          <p:nvPr/>
        </p:nvSpPr>
        <p:spPr bwMode="auto">
          <a:xfrm>
            <a:off x="53403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16" name="Rectangle 76"/>
          <p:cNvSpPr>
            <a:spLocks noChangeArrowheads="1"/>
          </p:cNvSpPr>
          <p:nvPr/>
        </p:nvSpPr>
        <p:spPr bwMode="auto">
          <a:xfrm>
            <a:off x="56451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17" name="Rectangle 77"/>
          <p:cNvSpPr>
            <a:spLocks noChangeArrowheads="1"/>
          </p:cNvSpPr>
          <p:nvPr/>
        </p:nvSpPr>
        <p:spPr bwMode="auto">
          <a:xfrm>
            <a:off x="59499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18" name="Rectangle 78"/>
          <p:cNvSpPr>
            <a:spLocks noChangeArrowheads="1"/>
          </p:cNvSpPr>
          <p:nvPr/>
        </p:nvSpPr>
        <p:spPr bwMode="auto">
          <a:xfrm>
            <a:off x="62547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19" name="Rectangle 79"/>
          <p:cNvSpPr>
            <a:spLocks noChangeArrowheads="1"/>
          </p:cNvSpPr>
          <p:nvPr/>
        </p:nvSpPr>
        <p:spPr bwMode="auto">
          <a:xfrm>
            <a:off x="65595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20" name="Rectangle 80"/>
          <p:cNvSpPr>
            <a:spLocks noChangeArrowheads="1"/>
          </p:cNvSpPr>
          <p:nvPr/>
        </p:nvSpPr>
        <p:spPr bwMode="auto">
          <a:xfrm>
            <a:off x="2292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21" name="Rectangle 81"/>
          <p:cNvSpPr>
            <a:spLocks noChangeArrowheads="1"/>
          </p:cNvSpPr>
          <p:nvPr/>
        </p:nvSpPr>
        <p:spPr bwMode="auto">
          <a:xfrm>
            <a:off x="25971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22" name="Rectangle 82"/>
          <p:cNvSpPr>
            <a:spLocks noChangeArrowheads="1"/>
          </p:cNvSpPr>
          <p:nvPr/>
        </p:nvSpPr>
        <p:spPr bwMode="auto">
          <a:xfrm>
            <a:off x="2901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23" name="Rectangle 83"/>
          <p:cNvSpPr>
            <a:spLocks noChangeArrowheads="1"/>
          </p:cNvSpPr>
          <p:nvPr/>
        </p:nvSpPr>
        <p:spPr bwMode="auto">
          <a:xfrm>
            <a:off x="32067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24" name="Rectangle 84"/>
          <p:cNvSpPr>
            <a:spLocks noChangeArrowheads="1"/>
          </p:cNvSpPr>
          <p:nvPr/>
        </p:nvSpPr>
        <p:spPr bwMode="auto">
          <a:xfrm>
            <a:off x="3511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25" name="Rectangle 85"/>
          <p:cNvSpPr>
            <a:spLocks noChangeArrowheads="1"/>
          </p:cNvSpPr>
          <p:nvPr/>
        </p:nvSpPr>
        <p:spPr bwMode="auto">
          <a:xfrm>
            <a:off x="3816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26" name="Rectangle 86"/>
          <p:cNvSpPr>
            <a:spLocks noChangeArrowheads="1"/>
          </p:cNvSpPr>
          <p:nvPr/>
        </p:nvSpPr>
        <p:spPr bwMode="auto">
          <a:xfrm>
            <a:off x="4121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27" name="Rectangle 87"/>
          <p:cNvSpPr>
            <a:spLocks noChangeArrowheads="1"/>
          </p:cNvSpPr>
          <p:nvPr/>
        </p:nvSpPr>
        <p:spPr bwMode="auto">
          <a:xfrm>
            <a:off x="44259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28" name="Rectangle 88"/>
          <p:cNvSpPr>
            <a:spLocks noChangeArrowheads="1"/>
          </p:cNvSpPr>
          <p:nvPr/>
        </p:nvSpPr>
        <p:spPr bwMode="auto">
          <a:xfrm>
            <a:off x="4730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29" name="Rectangle 89"/>
          <p:cNvSpPr>
            <a:spLocks noChangeArrowheads="1"/>
          </p:cNvSpPr>
          <p:nvPr/>
        </p:nvSpPr>
        <p:spPr bwMode="auto">
          <a:xfrm>
            <a:off x="5035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30" name="Rectangle 90"/>
          <p:cNvSpPr>
            <a:spLocks noChangeArrowheads="1"/>
          </p:cNvSpPr>
          <p:nvPr/>
        </p:nvSpPr>
        <p:spPr bwMode="auto">
          <a:xfrm>
            <a:off x="5340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31" name="Rectangle 91"/>
          <p:cNvSpPr>
            <a:spLocks noChangeArrowheads="1"/>
          </p:cNvSpPr>
          <p:nvPr/>
        </p:nvSpPr>
        <p:spPr bwMode="auto">
          <a:xfrm>
            <a:off x="5645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32" name="Rectangle 92"/>
          <p:cNvSpPr>
            <a:spLocks noChangeArrowheads="1"/>
          </p:cNvSpPr>
          <p:nvPr/>
        </p:nvSpPr>
        <p:spPr bwMode="auto">
          <a:xfrm>
            <a:off x="5949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33" name="Rectangle 93"/>
          <p:cNvSpPr>
            <a:spLocks noChangeArrowheads="1"/>
          </p:cNvSpPr>
          <p:nvPr/>
        </p:nvSpPr>
        <p:spPr bwMode="auto">
          <a:xfrm>
            <a:off x="6254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34" name="Rectangle 94"/>
          <p:cNvSpPr>
            <a:spLocks noChangeArrowheads="1"/>
          </p:cNvSpPr>
          <p:nvPr/>
        </p:nvSpPr>
        <p:spPr bwMode="auto">
          <a:xfrm>
            <a:off x="6559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35" name="Rectangle 95"/>
          <p:cNvSpPr>
            <a:spLocks noChangeArrowheads="1"/>
          </p:cNvSpPr>
          <p:nvPr/>
        </p:nvSpPr>
        <p:spPr bwMode="auto">
          <a:xfrm>
            <a:off x="2292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36" name="Rectangle 96"/>
          <p:cNvSpPr>
            <a:spLocks noChangeArrowheads="1"/>
          </p:cNvSpPr>
          <p:nvPr/>
        </p:nvSpPr>
        <p:spPr bwMode="auto">
          <a:xfrm>
            <a:off x="25971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37" name="Rectangle 97"/>
          <p:cNvSpPr>
            <a:spLocks noChangeArrowheads="1"/>
          </p:cNvSpPr>
          <p:nvPr/>
        </p:nvSpPr>
        <p:spPr bwMode="auto">
          <a:xfrm>
            <a:off x="29019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38" name="Rectangle 98"/>
          <p:cNvSpPr>
            <a:spLocks noChangeArrowheads="1"/>
          </p:cNvSpPr>
          <p:nvPr/>
        </p:nvSpPr>
        <p:spPr bwMode="auto">
          <a:xfrm>
            <a:off x="3206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39" name="Rectangle 99"/>
          <p:cNvSpPr>
            <a:spLocks noChangeArrowheads="1"/>
          </p:cNvSpPr>
          <p:nvPr/>
        </p:nvSpPr>
        <p:spPr bwMode="auto">
          <a:xfrm>
            <a:off x="3511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40" name="Rectangle 100"/>
          <p:cNvSpPr>
            <a:spLocks noChangeArrowheads="1"/>
          </p:cNvSpPr>
          <p:nvPr/>
        </p:nvSpPr>
        <p:spPr bwMode="auto">
          <a:xfrm>
            <a:off x="3816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41" name="Rectangle 101"/>
          <p:cNvSpPr>
            <a:spLocks noChangeArrowheads="1"/>
          </p:cNvSpPr>
          <p:nvPr/>
        </p:nvSpPr>
        <p:spPr bwMode="auto">
          <a:xfrm>
            <a:off x="4121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42" name="Rectangle 102"/>
          <p:cNvSpPr>
            <a:spLocks noChangeArrowheads="1"/>
          </p:cNvSpPr>
          <p:nvPr/>
        </p:nvSpPr>
        <p:spPr bwMode="auto">
          <a:xfrm>
            <a:off x="4425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43" name="Rectangle 103"/>
          <p:cNvSpPr>
            <a:spLocks noChangeArrowheads="1"/>
          </p:cNvSpPr>
          <p:nvPr/>
        </p:nvSpPr>
        <p:spPr bwMode="auto">
          <a:xfrm>
            <a:off x="4730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44" name="Rectangle 104"/>
          <p:cNvSpPr>
            <a:spLocks noChangeArrowheads="1"/>
          </p:cNvSpPr>
          <p:nvPr/>
        </p:nvSpPr>
        <p:spPr bwMode="auto">
          <a:xfrm>
            <a:off x="5035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45" name="Rectangle 105"/>
          <p:cNvSpPr>
            <a:spLocks noChangeArrowheads="1"/>
          </p:cNvSpPr>
          <p:nvPr/>
        </p:nvSpPr>
        <p:spPr bwMode="auto">
          <a:xfrm>
            <a:off x="5340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46" name="Rectangle 106"/>
          <p:cNvSpPr>
            <a:spLocks noChangeArrowheads="1"/>
          </p:cNvSpPr>
          <p:nvPr/>
        </p:nvSpPr>
        <p:spPr bwMode="auto">
          <a:xfrm>
            <a:off x="5645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47" name="Rectangle 107"/>
          <p:cNvSpPr>
            <a:spLocks noChangeArrowheads="1"/>
          </p:cNvSpPr>
          <p:nvPr/>
        </p:nvSpPr>
        <p:spPr bwMode="auto">
          <a:xfrm>
            <a:off x="5949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48" name="Rectangle 108"/>
          <p:cNvSpPr>
            <a:spLocks noChangeArrowheads="1"/>
          </p:cNvSpPr>
          <p:nvPr/>
        </p:nvSpPr>
        <p:spPr bwMode="auto">
          <a:xfrm>
            <a:off x="6254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49" name="Rectangle 109"/>
          <p:cNvSpPr>
            <a:spLocks noChangeArrowheads="1"/>
          </p:cNvSpPr>
          <p:nvPr/>
        </p:nvSpPr>
        <p:spPr bwMode="auto">
          <a:xfrm>
            <a:off x="6559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50" name="Rectangle 110"/>
          <p:cNvSpPr>
            <a:spLocks noChangeArrowheads="1"/>
          </p:cNvSpPr>
          <p:nvPr/>
        </p:nvSpPr>
        <p:spPr bwMode="auto">
          <a:xfrm>
            <a:off x="2292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51" name="Rectangle 111"/>
          <p:cNvSpPr>
            <a:spLocks noChangeArrowheads="1"/>
          </p:cNvSpPr>
          <p:nvPr/>
        </p:nvSpPr>
        <p:spPr bwMode="auto">
          <a:xfrm>
            <a:off x="2597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52" name="Rectangle 112"/>
          <p:cNvSpPr>
            <a:spLocks noChangeArrowheads="1"/>
          </p:cNvSpPr>
          <p:nvPr/>
        </p:nvSpPr>
        <p:spPr bwMode="auto">
          <a:xfrm>
            <a:off x="2901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53" name="Rectangle 113"/>
          <p:cNvSpPr>
            <a:spLocks noChangeArrowheads="1"/>
          </p:cNvSpPr>
          <p:nvPr/>
        </p:nvSpPr>
        <p:spPr bwMode="auto">
          <a:xfrm>
            <a:off x="3206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54" name="Rectangle 114"/>
          <p:cNvSpPr>
            <a:spLocks noChangeArrowheads="1"/>
          </p:cNvSpPr>
          <p:nvPr/>
        </p:nvSpPr>
        <p:spPr bwMode="auto">
          <a:xfrm>
            <a:off x="35115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55" name="Rectangle 115"/>
          <p:cNvSpPr>
            <a:spLocks noChangeArrowheads="1"/>
          </p:cNvSpPr>
          <p:nvPr/>
        </p:nvSpPr>
        <p:spPr bwMode="auto">
          <a:xfrm>
            <a:off x="3816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56" name="Rectangle 116"/>
          <p:cNvSpPr>
            <a:spLocks noChangeArrowheads="1"/>
          </p:cNvSpPr>
          <p:nvPr/>
        </p:nvSpPr>
        <p:spPr bwMode="auto">
          <a:xfrm>
            <a:off x="41211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57" name="Rectangle 117"/>
          <p:cNvSpPr>
            <a:spLocks noChangeArrowheads="1"/>
          </p:cNvSpPr>
          <p:nvPr/>
        </p:nvSpPr>
        <p:spPr bwMode="auto">
          <a:xfrm>
            <a:off x="4425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58" name="Rectangle 118"/>
          <p:cNvSpPr>
            <a:spLocks noChangeArrowheads="1"/>
          </p:cNvSpPr>
          <p:nvPr/>
        </p:nvSpPr>
        <p:spPr bwMode="auto">
          <a:xfrm>
            <a:off x="4730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59" name="Rectangle 119"/>
          <p:cNvSpPr>
            <a:spLocks noChangeArrowheads="1"/>
          </p:cNvSpPr>
          <p:nvPr/>
        </p:nvSpPr>
        <p:spPr bwMode="auto">
          <a:xfrm>
            <a:off x="5035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60" name="Rectangle 120"/>
          <p:cNvSpPr>
            <a:spLocks noChangeArrowheads="1"/>
          </p:cNvSpPr>
          <p:nvPr/>
        </p:nvSpPr>
        <p:spPr bwMode="auto">
          <a:xfrm>
            <a:off x="5340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61" name="Rectangle 121"/>
          <p:cNvSpPr>
            <a:spLocks noChangeArrowheads="1"/>
          </p:cNvSpPr>
          <p:nvPr/>
        </p:nvSpPr>
        <p:spPr bwMode="auto">
          <a:xfrm>
            <a:off x="5645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62" name="Rectangle 122"/>
          <p:cNvSpPr>
            <a:spLocks noChangeArrowheads="1"/>
          </p:cNvSpPr>
          <p:nvPr/>
        </p:nvSpPr>
        <p:spPr bwMode="auto">
          <a:xfrm>
            <a:off x="59499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63" name="Rectangle 123"/>
          <p:cNvSpPr>
            <a:spLocks noChangeArrowheads="1"/>
          </p:cNvSpPr>
          <p:nvPr/>
        </p:nvSpPr>
        <p:spPr bwMode="auto">
          <a:xfrm>
            <a:off x="62547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64" name="Rectangle 124"/>
          <p:cNvSpPr>
            <a:spLocks noChangeArrowheads="1"/>
          </p:cNvSpPr>
          <p:nvPr/>
        </p:nvSpPr>
        <p:spPr bwMode="auto">
          <a:xfrm>
            <a:off x="6559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65" name="Rectangle 125"/>
          <p:cNvSpPr>
            <a:spLocks noChangeArrowheads="1"/>
          </p:cNvSpPr>
          <p:nvPr/>
        </p:nvSpPr>
        <p:spPr bwMode="auto">
          <a:xfrm>
            <a:off x="2292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66" name="Rectangle 126"/>
          <p:cNvSpPr>
            <a:spLocks noChangeArrowheads="1"/>
          </p:cNvSpPr>
          <p:nvPr/>
        </p:nvSpPr>
        <p:spPr bwMode="auto">
          <a:xfrm>
            <a:off x="2597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67" name="Rectangle 127"/>
          <p:cNvSpPr>
            <a:spLocks noChangeArrowheads="1"/>
          </p:cNvSpPr>
          <p:nvPr/>
        </p:nvSpPr>
        <p:spPr bwMode="auto">
          <a:xfrm>
            <a:off x="2901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68" name="Rectangle 128"/>
          <p:cNvSpPr>
            <a:spLocks noChangeArrowheads="1"/>
          </p:cNvSpPr>
          <p:nvPr/>
        </p:nvSpPr>
        <p:spPr bwMode="auto">
          <a:xfrm>
            <a:off x="3206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69" name="Rectangle 129"/>
          <p:cNvSpPr>
            <a:spLocks noChangeArrowheads="1"/>
          </p:cNvSpPr>
          <p:nvPr/>
        </p:nvSpPr>
        <p:spPr bwMode="auto">
          <a:xfrm>
            <a:off x="3511550" y="3435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70" name="Rectangle 130"/>
          <p:cNvSpPr>
            <a:spLocks noChangeArrowheads="1"/>
          </p:cNvSpPr>
          <p:nvPr/>
        </p:nvSpPr>
        <p:spPr bwMode="auto">
          <a:xfrm>
            <a:off x="3816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71" name="Rectangle 131"/>
          <p:cNvSpPr>
            <a:spLocks noChangeArrowheads="1"/>
          </p:cNvSpPr>
          <p:nvPr/>
        </p:nvSpPr>
        <p:spPr bwMode="auto">
          <a:xfrm>
            <a:off x="4121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72" name="Rectangle 132"/>
          <p:cNvSpPr>
            <a:spLocks noChangeArrowheads="1"/>
          </p:cNvSpPr>
          <p:nvPr/>
        </p:nvSpPr>
        <p:spPr bwMode="auto">
          <a:xfrm>
            <a:off x="4425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73" name="Rectangle 133"/>
          <p:cNvSpPr>
            <a:spLocks noChangeArrowheads="1"/>
          </p:cNvSpPr>
          <p:nvPr/>
        </p:nvSpPr>
        <p:spPr bwMode="auto">
          <a:xfrm>
            <a:off x="4730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74" name="Rectangle 134"/>
          <p:cNvSpPr>
            <a:spLocks noChangeArrowheads="1"/>
          </p:cNvSpPr>
          <p:nvPr/>
        </p:nvSpPr>
        <p:spPr bwMode="auto">
          <a:xfrm>
            <a:off x="50355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75" name="Rectangle 135"/>
          <p:cNvSpPr>
            <a:spLocks noChangeArrowheads="1"/>
          </p:cNvSpPr>
          <p:nvPr/>
        </p:nvSpPr>
        <p:spPr bwMode="auto">
          <a:xfrm>
            <a:off x="5340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76" name="Rectangle 136"/>
          <p:cNvSpPr>
            <a:spLocks noChangeArrowheads="1"/>
          </p:cNvSpPr>
          <p:nvPr/>
        </p:nvSpPr>
        <p:spPr bwMode="auto">
          <a:xfrm>
            <a:off x="5645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77" name="Rectangle 137"/>
          <p:cNvSpPr>
            <a:spLocks noChangeArrowheads="1"/>
          </p:cNvSpPr>
          <p:nvPr/>
        </p:nvSpPr>
        <p:spPr bwMode="auto">
          <a:xfrm>
            <a:off x="5949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78" name="Rectangle 138"/>
          <p:cNvSpPr>
            <a:spLocks noChangeArrowheads="1"/>
          </p:cNvSpPr>
          <p:nvPr/>
        </p:nvSpPr>
        <p:spPr bwMode="auto">
          <a:xfrm>
            <a:off x="6254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79" name="Rectangle 139"/>
          <p:cNvSpPr>
            <a:spLocks noChangeArrowheads="1"/>
          </p:cNvSpPr>
          <p:nvPr/>
        </p:nvSpPr>
        <p:spPr bwMode="auto">
          <a:xfrm>
            <a:off x="65595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80" name="Rectangle 140"/>
          <p:cNvSpPr>
            <a:spLocks noChangeArrowheads="1"/>
          </p:cNvSpPr>
          <p:nvPr/>
        </p:nvSpPr>
        <p:spPr bwMode="auto">
          <a:xfrm>
            <a:off x="2292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81" name="Rectangle 141"/>
          <p:cNvSpPr>
            <a:spLocks noChangeArrowheads="1"/>
          </p:cNvSpPr>
          <p:nvPr/>
        </p:nvSpPr>
        <p:spPr bwMode="auto">
          <a:xfrm>
            <a:off x="2597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82" name="Rectangle 142"/>
          <p:cNvSpPr>
            <a:spLocks noChangeArrowheads="1"/>
          </p:cNvSpPr>
          <p:nvPr/>
        </p:nvSpPr>
        <p:spPr bwMode="auto">
          <a:xfrm>
            <a:off x="29019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83" name="Rectangle 143"/>
          <p:cNvSpPr>
            <a:spLocks noChangeArrowheads="1"/>
          </p:cNvSpPr>
          <p:nvPr/>
        </p:nvSpPr>
        <p:spPr bwMode="auto">
          <a:xfrm>
            <a:off x="3206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84" name="Rectangle 144"/>
          <p:cNvSpPr>
            <a:spLocks noChangeArrowheads="1"/>
          </p:cNvSpPr>
          <p:nvPr/>
        </p:nvSpPr>
        <p:spPr bwMode="auto">
          <a:xfrm>
            <a:off x="3511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85" name="Rectangle 145"/>
          <p:cNvSpPr>
            <a:spLocks noChangeArrowheads="1"/>
          </p:cNvSpPr>
          <p:nvPr/>
        </p:nvSpPr>
        <p:spPr bwMode="auto">
          <a:xfrm>
            <a:off x="3816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86" name="Rectangle 146"/>
          <p:cNvSpPr>
            <a:spLocks noChangeArrowheads="1"/>
          </p:cNvSpPr>
          <p:nvPr/>
        </p:nvSpPr>
        <p:spPr bwMode="auto">
          <a:xfrm>
            <a:off x="4121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87" name="Rectangle 147"/>
          <p:cNvSpPr>
            <a:spLocks noChangeArrowheads="1"/>
          </p:cNvSpPr>
          <p:nvPr/>
        </p:nvSpPr>
        <p:spPr bwMode="auto">
          <a:xfrm>
            <a:off x="4425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88" name="Rectangle 148"/>
          <p:cNvSpPr>
            <a:spLocks noChangeArrowheads="1"/>
          </p:cNvSpPr>
          <p:nvPr/>
        </p:nvSpPr>
        <p:spPr bwMode="auto">
          <a:xfrm>
            <a:off x="4730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89" name="Rectangle 149"/>
          <p:cNvSpPr>
            <a:spLocks noChangeArrowheads="1"/>
          </p:cNvSpPr>
          <p:nvPr/>
        </p:nvSpPr>
        <p:spPr bwMode="auto">
          <a:xfrm>
            <a:off x="5035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90" name="Rectangle 150"/>
          <p:cNvSpPr>
            <a:spLocks noChangeArrowheads="1"/>
          </p:cNvSpPr>
          <p:nvPr/>
        </p:nvSpPr>
        <p:spPr bwMode="auto">
          <a:xfrm>
            <a:off x="5340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91" name="Rectangle 151"/>
          <p:cNvSpPr>
            <a:spLocks noChangeArrowheads="1"/>
          </p:cNvSpPr>
          <p:nvPr/>
        </p:nvSpPr>
        <p:spPr bwMode="auto">
          <a:xfrm>
            <a:off x="56451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92" name="Rectangle 152"/>
          <p:cNvSpPr>
            <a:spLocks noChangeArrowheads="1"/>
          </p:cNvSpPr>
          <p:nvPr/>
        </p:nvSpPr>
        <p:spPr bwMode="auto">
          <a:xfrm>
            <a:off x="5949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93" name="Rectangle 153"/>
          <p:cNvSpPr>
            <a:spLocks noChangeArrowheads="1"/>
          </p:cNvSpPr>
          <p:nvPr/>
        </p:nvSpPr>
        <p:spPr bwMode="auto">
          <a:xfrm>
            <a:off x="6254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94" name="Rectangle 154"/>
          <p:cNvSpPr>
            <a:spLocks noChangeArrowheads="1"/>
          </p:cNvSpPr>
          <p:nvPr/>
        </p:nvSpPr>
        <p:spPr bwMode="auto">
          <a:xfrm>
            <a:off x="6559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95" name="Rectangle 155"/>
          <p:cNvSpPr>
            <a:spLocks noChangeArrowheads="1"/>
          </p:cNvSpPr>
          <p:nvPr/>
        </p:nvSpPr>
        <p:spPr bwMode="auto">
          <a:xfrm>
            <a:off x="2292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96" name="Rectangle 156"/>
          <p:cNvSpPr>
            <a:spLocks noChangeArrowheads="1"/>
          </p:cNvSpPr>
          <p:nvPr/>
        </p:nvSpPr>
        <p:spPr bwMode="auto">
          <a:xfrm>
            <a:off x="2597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97" name="Rectangle 157"/>
          <p:cNvSpPr>
            <a:spLocks noChangeArrowheads="1"/>
          </p:cNvSpPr>
          <p:nvPr/>
        </p:nvSpPr>
        <p:spPr bwMode="auto">
          <a:xfrm>
            <a:off x="29019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5998" name="Rectangle 158"/>
          <p:cNvSpPr>
            <a:spLocks noChangeArrowheads="1"/>
          </p:cNvSpPr>
          <p:nvPr/>
        </p:nvSpPr>
        <p:spPr bwMode="auto">
          <a:xfrm>
            <a:off x="3206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5999" name="Rectangle 159"/>
          <p:cNvSpPr>
            <a:spLocks noChangeArrowheads="1"/>
          </p:cNvSpPr>
          <p:nvPr/>
        </p:nvSpPr>
        <p:spPr bwMode="auto">
          <a:xfrm>
            <a:off x="3511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00" name="Rectangle 160"/>
          <p:cNvSpPr>
            <a:spLocks noChangeArrowheads="1"/>
          </p:cNvSpPr>
          <p:nvPr/>
        </p:nvSpPr>
        <p:spPr bwMode="auto">
          <a:xfrm>
            <a:off x="38163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001" name="Rectangle 161"/>
          <p:cNvSpPr>
            <a:spLocks noChangeArrowheads="1"/>
          </p:cNvSpPr>
          <p:nvPr/>
        </p:nvSpPr>
        <p:spPr bwMode="auto">
          <a:xfrm>
            <a:off x="4121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002" name="Rectangle 162"/>
          <p:cNvSpPr>
            <a:spLocks noChangeArrowheads="1"/>
          </p:cNvSpPr>
          <p:nvPr/>
        </p:nvSpPr>
        <p:spPr bwMode="auto">
          <a:xfrm>
            <a:off x="4425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03" name="Rectangle 163"/>
          <p:cNvSpPr>
            <a:spLocks noChangeArrowheads="1"/>
          </p:cNvSpPr>
          <p:nvPr/>
        </p:nvSpPr>
        <p:spPr bwMode="auto">
          <a:xfrm>
            <a:off x="4730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04" name="Rectangle 164"/>
          <p:cNvSpPr>
            <a:spLocks noChangeArrowheads="1"/>
          </p:cNvSpPr>
          <p:nvPr/>
        </p:nvSpPr>
        <p:spPr bwMode="auto">
          <a:xfrm>
            <a:off x="5035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05" name="Rectangle 165"/>
          <p:cNvSpPr>
            <a:spLocks noChangeArrowheads="1"/>
          </p:cNvSpPr>
          <p:nvPr/>
        </p:nvSpPr>
        <p:spPr bwMode="auto">
          <a:xfrm>
            <a:off x="5340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06" name="Rectangle 166"/>
          <p:cNvSpPr>
            <a:spLocks noChangeArrowheads="1"/>
          </p:cNvSpPr>
          <p:nvPr/>
        </p:nvSpPr>
        <p:spPr bwMode="auto">
          <a:xfrm>
            <a:off x="5645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007" name="Rectangle 167"/>
          <p:cNvSpPr>
            <a:spLocks noChangeArrowheads="1"/>
          </p:cNvSpPr>
          <p:nvPr/>
        </p:nvSpPr>
        <p:spPr bwMode="auto">
          <a:xfrm>
            <a:off x="5949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08" name="Rectangle 168"/>
          <p:cNvSpPr>
            <a:spLocks noChangeArrowheads="1"/>
          </p:cNvSpPr>
          <p:nvPr/>
        </p:nvSpPr>
        <p:spPr bwMode="auto">
          <a:xfrm>
            <a:off x="6254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09" name="Rectangle 169"/>
          <p:cNvSpPr>
            <a:spLocks noChangeArrowheads="1"/>
          </p:cNvSpPr>
          <p:nvPr/>
        </p:nvSpPr>
        <p:spPr bwMode="auto">
          <a:xfrm>
            <a:off x="6559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10" name="Rectangle 170"/>
          <p:cNvSpPr>
            <a:spLocks noChangeArrowheads="1"/>
          </p:cNvSpPr>
          <p:nvPr/>
        </p:nvSpPr>
        <p:spPr bwMode="auto">
          <a:xfrm>
            <a:off x="2292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11" name="Rectangle 171"/>
          <p:cNvSpPr>
            <a:spLocks noChangeArrowheads="1"/>
          </p:cNvSpPr>
          <p:nvPr/>
        </p:nvSpPr>
        <p:spPr bwMode="auto">
          <a:xfrm>
            <a:off x="2597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012" name="Rectangle 172"/>
          <p:cNvSpPr>
            <a:spLocks noChangeArrowheads="1"/>
          </p:cNvSpPr>
          <p:nvPr/>
        </p:nvSpPr>
        <p:spPr bwMode="auto">
          <a:xfrm>
            <a:off x="2901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013" name="Rectangle 173"/>
          <p:cNvSpPr>
            <a:spLocks noChangeArrowheads="1"/>
          </p:cNvSpPr>
          <p:nvPr/>
        </p:nvSpPr>
        <p:spPr bwMode="auto">
          <a:xfrm>
            <a:off x="3206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14" name="Rectangle 174"/>
          <p:cNvSpPr>
            <a:spLocks noChangeArrowheads="1"/>
          </p:cNvSpPr>
          <p:nvPr/>
        </p:nvSpPr>
        <p:spPr bwMode="auto">
          <a:xfrm>
            <a:off x="3511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15" name="Rectangle 175"/>
          <p:cNvSpPr>
            <a:spLocks noChangeArrowheads="1"/>
          </p:cNvSpPr>
          <p:nvPr/>
        </p:nvSpPr>
        <p:spPr bwMode="auto">
          <a:xfrm>
            <a:off x="3816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16" name="Rectangle 176"/>
          <p:cNvSpPr>
            <a:spLocks noChangeArrowheads="1"/>
          </p:cNvSpPr>
          <p:nvPr/>
        </p:nvSpPr>
        <p:spPr bwMode="auto">
          <a:xfrm>
            <a:off x="4121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017" name="Rectangle 177"/>
          <p:cNvSpPr>
            <a:spLocks noChangeArrowheads="1"/>
          </p:cNvSpPr>
          <p:nvPr/>
        </p:nvSpPr>
        <p:spPr bwMode="auto">
          <a:xfrm>
            <a:off x="4425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018" name="Rectangle 178"/>
          <p:cNvSpPr>
            <a:spLocks noChangeArrowheads="1"/>
          </p:cNvSpPr>
          <p:nvPr/>
        </p:nvSpPr>
        <p:spPr bwMode="auto">
          <a:xfrm>
            <a:off x="47307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019" name="Rectangle 179"/>
          <p:cNvSpPr>
            <a:spLocks noChangeArrowheads="1"/>
          </p:cNvSpPr>
          <p:nvPr/>
        </p:nvSpPr>
        <p:spPr bwMode="auto">
          <a:xfrm>
            <a:off x="50355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020" name="Rectangle 180"/>
          <p:cNvSpPr>
            <a:spLocks noChangeArrowheads="1"/>
          </p:cNvSpPr>
          <p:nvPr/>
        </p:nvSpPr>
        <p:spPr bwMode="auto">
          <a:xfrm>
            <a:off x="53403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021" name="Rectangle 181"/>
          <p:cNvSpPr>
            <a:spLocks noChangeArrowheads="1"/>
          </p:cNvSpPr>
          <p:nvPr/>
        </p:nvSpPr>
        <p:spPr bwMode="auto">
          <a:xfrm>
            <a:off x="5645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022" name="Rectangle 182"/>
          <p:cNvSpPr>
            <a:spLocks noChangeArrowheads="1"/>
          </p:cNvSpPr>
          <p:nvPr/>
        </p:nvSpPr>
        <p:spPr bwMode="auto">
          <a:xfrm>
            <a:off x="59499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23" name="Rectangle 183"/>
          <p:cNvSpPr>
            <a:spLocks noChangeArrowheads="1"/>
          </p:cNvSpPr>
          <p:nvPr/>
        </p:nvSpPr>
        <p:spPr bwMode="auto">
          <a:xfrm>
            <a:off x="6254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24" name="Rectangle 184"/>
          <p:cNvSpPr>
            <a:spLocks noChangeArrowheads="1"/>
          </p:cNvSpPr>
          <p:nvPr/>
        </p:nvSpPr>
        <p:spPr bwMode="auto">
          <a:xfrm>
            <a:off x="6559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25" name="Rectangle 185"/>
          <p:cNvSpPr>
            <a:spLocks noChangeArrowheads="1"/>
          </p:cNvSpPr>
          <p:nvPr/>
        </p:nvSpPr>
        <p:spPr bwMode="auto">
          <a:xfrm>
            <a:off x="2292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26" name="Rectangle 186"/>
          <p:cNvSpPr>
            <a:spLocks noChangeArrowheads="1"/>
          </p:cNvSpPr>
          <p:nvPr/>
        </p:nvSpPr>
        <p:spPr bwMode="auto">
          <a:xfrm>
            <a:off x="2597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027" name="Rectangle 187"/>
          <p:cNvSpPr>
            <a:spLocks noChangeArrowheads="1"/>
          </p:cNvSpPr>
          <p:nvPr/>
        </p:nvSpPr>
        <p:spPr bwMode="auto">
          <a:xfrm>
            <a:off x="29019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028" name="Rectangle 188"/>
          <p:cNvSpPr>
            <a:spLocks noChangeArrowheads="1"/>
          </p:cNvSpPr>
          <p:nvPr/>
        </p:nvSpPr>
        <p:spPr bwMode="auto">
          <a:xfrm>
            <a:off x="3206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29" name="Rectangle 189"/>
          <p:cNvSpPr>
            <a:spLocks noChangeArrowheads="1"/>
          </p:cNvSpPr>
          <p:nvPr/>
        </p:nvSpPr>
        <p:spPr bwMode="auto">
          <a:xfrm>
            <a:off x="3511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30" name="Rectangle 190"/>
          <p:cNvSpPr>
            <a:spLocks noChangeArrowheads="1"/>
          </p:cNvSpPr>
          <p:nvPr/>
        </p:nvSpPr>
        <p:spPr bwMode="auto">
          <a:xfrm>
            <a:off x="3816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31" name="Rectangle 191"/>
          <p:cNvSpPr>
            <a:spLocks noChangeArrowheads="1"/>
          </p:cNvSpPr>
          <p:nvPr/>
        </p:nvSpPr>
        <p:spPr bwMode="auto">
          <a:xfrm>
            <a:off x="41211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32" name="Rectangle 192"/>
          <p:cNvSpPr>
            <a:spLocks noChangeArrowheads="1"/>
          </p:cNvSpPr>
          <p:nvPr/>
        </p:nvSpPr>
        <p:spPr bwMode="auto">
          <a:xfrm>
            <a:off x="4425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33" name="Rectangle 193"/>
          <p:cNvSpPr>
            <a:spLocks noChangeArrowheads="1"/>
          </p:cNvSpPr>
          <p:nvPr/>
        </p:nvSpPr>
        <p:spPr bwMode="auto">
          <a:xfrm>
            <a:off x="4730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34" name="Rectangle 194"/>
          <p:cNvSpPr>
            <a:spLocks noChangeArrowheads="1"/>
          </p:cNvSpPr>
          <p:nvPr/>
        </p:nvSpPr>
        <p:spPr bwMode="auto">
          <a:xfrm>
            <a:off x="5035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35" name="Rectangle 195"/>
          <p:cNvSpPr>
            <a:spLocks noChangeArrowheads="1"/>
          </p:cNvSpPr>
          <p:nvPr/>
        </p:nvSpPr>
        <p:spPr bwMode="auto">
          <a:xfrm>
            <a:off x="5340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36" name="Rectangle 196"/>
          <p:cNvSpPr>
            <a:spLocks noChangeArrowheads="1"/>
          </p:cNvSpPr>
          <p:nvPr/>
        </p:nvSpPr>
        <p:spPr bwMode="auto">
          <a:xfrm>
            <a:off x="5645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037" name="Rectangle 197"/>
          <p:cNvSpPr>
            <a:spLocks noChangeArrowheads="1"/>
          </p:cNvSpPr>
          <p:nvPr/>
        </p:nvSpPr>
        <p:spPr bwMode="auto">
          <a:xfrm>
            <a:off x="5949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38" name="Rectangle 198"/>
          <p:cNvSpPr>
            <a:spLocks noChangeArrowheads="1"/>
          </p:cNvSpPr>
          <p:nvPr/>
        </p:nvSpPr>
        <p:spPr bwMode="auto">
          <a:xfrm>
            <a:off x="6254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39" name="Rectangle 199"/>
          <p:cNvSpPr>
            <a:spLocks noChangeArrowheads="1"/>
          </p:cNvSpPr>
          <p:nvPr/>
        </p:nvSpPr>
        <p:spPr bwMode="auto">
          <a:xfrm>
            <a:off x="6559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40" name="Rectangle 200"/>
          <p:cNvSpPr>
            <a:spLocks noChangeArrowheads="1"/>
          </p:cNvSpPr>
          <p:nvPr/>
        </p:nvSpPr>
        <p:spPr bwMode="auto">
          <a:xfrm>
            <a:off x="2292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41" name="Rectangle 201"/>
          <p:cNvSpPr>
            <a:spLocks noChangeArrowheads="1"/>
          </p:cNvSpPr>
          <p:nvPr/>
        </p:nvSpPr>
        <p:spPr bwMode="auto">
          <a:xfrm>
            <a:off x="2597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42" name="Rectangle 202"/>
          <p:cNvSpPr>
            <a:spLocks noChangeArrowheads="1"/>
          </p:cNvSpPr>
          <p:nvPr/>
        </p:nvSpPr>
        <p:spPr bwMode="auto">
          <a:xfrm>
            <a:off x="2901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043" name="Rectangle 203"/>
          <p:cNvSpPr>
            <a:spLocks noChangeArrowheads="1"/>
          </p:cNvSpPr>
          <p:nvPr/>
        </p:nvSpPr>
        <p:spPr bwMode="auto">
          <a:xfrm>
            <a:off x="3206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44" name="Rectangle 204"/>
          <p:cNvSpPr>
            <a:spLocks noChangeArrowheads="1"/>
          </p:cNvSpPr>
          <p:nvPr/>
        </p:nvSpPr>
        <p:spPr bwMode="auto">
          <a:xfrm>
            <a:off x="3511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45" name="Rectangle 205"/>
          <p:cNvSpPr>
            <a:spLocks noChangeArrowheads="1"/>
          </p:cNvSpPr>
          <p:nvPr/>
        </p:nvSpPr>
        <p:spPr bwMode="auto">
          <a:xfrm>
            <a:off x="3816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46" name="Rectangle 206"/>
          <p:cNvSpPr>
            <a:spLocks noChangeArrowheads="1"/>
          </p:cNvSpPr>
          <p:nvPr/>
        </p:nvSpPr>
        <p:spPr bwMode="auto">
          <a:xfrm>
            <a:off x="4121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47" name="Rectangle 207"/>
          <p:cNvSpPr>
            <a:spLocks noChangeArrowheads="1"/>
          </p:cNvSpPr>
          <p:nvPr/>
        </p:nvSpPr>
        <p:spPr bwMode="auto">
          <a:xfrm>
            <a:off x="44259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48" name="Rectangle 208"/>
          <p:cNvSpPr>
            <a:spLocks noChangeArrowheads="1"/>
          </p:cNvSpPr>
          <p:nvPr/>
        </p:nvSpPr>
        <p:spPr bwMode="auto">
          <a:xfrm>
            <a:off x="4730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49" name="Rectangle 209"/>
          <p:cNvSpPr>
            <a:spLocks noChangeArrowheads="1"/>
          </p:cNvSpPr>
          <p:nvPr/>
        </p:nvSpPr>
        <p:spPr bwMode="auto">
          <a:xfrm>
            <a:off x="5035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50" name="Rectangle 210"/>
          <p:cNvSpPr>
            <a:spLocks noChangeArrowheads="1"/>
          </p:cNvSpPr>
          <p:nvPr/>
        </p:nvSpPr>
        <p:spPr bwMode="auto">
          <a:xfrm>
            <a:off x="5340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51" name="Rectangle 211"/>
          <p:cNvSpPr>
            <a:spLocks noChangeArrowheads="1"/>
          </p:cNvSpPr>
          <p:nvPr/>
        </p:nvSpPr>
        <p:spPr bwMode="auto">
          <a:xfrm>
            <a:off x="5645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52" name="Rectangle 212"/>
          <p:cNvSpPr>
            <a:spLocks noChangeArrowheads="1"/>
          </p:cNvSpPr>
          <p:nvPr/>
        </p:nvSpPr>
        <p:spPr bwMode="auto">
          <a:xfrm>
            <a:off x="5949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053" name="Rectangle 213"/>
          <p:cNvSpPr>
            <a:spLocks noChangeArrowheads="1"/>
          </p:cNvSpPr>
          <p:nvPr/>
        </p:nvSpPr>
        <p:spPr bwMode="auto">
          <a:xfrm>
            <a:off x="6254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054" name="Rectangle 214"/>
          <p:cNvSpPr>
            <a:spLocks noChangeArrowheads="1"/>
          </p:cNvSpPr>
          <p:nvPr/>
        </p:nvSpPr>
        <p:spPr bwMode="auto">
          <a:xfrm>
            <a:off x="6559550" y="4959350"/>
            <a:ext cx="292100" cy="292100"/>
          </a:xfrm>
          <a:prstGeom prst="rect">
            <a:avLst/>
          </a:prstGeom>
          <a:solidFill>
            <a:srgbClr val="33CC33"/>
          </a:solidFill>
          <a:ln w="12700">
            <a:solidFill>
              <a:schemeClr val="tx1"/>
            </a:solidFill>
            <a:miter lim="800000"/>
            <a:headEnd/>
            <a:tailEnd/>
          </a:ln>
        </p:spPr>
        <p:txBody>
          <a:bodyPr wrap="none" anchor="ctr"/>
          <a:lstStyle/>
          <a:p>
            <a:endParaRPr lang="en-US"/>
          </a:p>
        </p:txBody>
      </p:sp>
      <p:sp>
        <p:nvSpPr>
          <p:cNvPr id="36055" name="AutoShape 215"/>
          <p:cNvSpPr>
            <a:spLocks noChangeArrowheads="1"/>
          </p:cNvSpPr>
          <p:nvPr/>
        </p:nvSpPr>
        <p:spPr bwMode="auto">
          <a:xfrm>
            <a:off x="7016750" y="4959350"/>
            <a:ext cx="292100" cy="292100"/>
          </a:xfrm>
          <a:prstGeom prst="cube">
            <a:avLst>
              <a:gd name="adj" fmla="val 24995"/>
            </a:avLst>
          </a:prstGeom>
          <a:solidFill>
            <a:srgbClr val="FFFF00"/>
          </a:solidFill>
          <a:ln w="12700">
            <a:solidFill>
              <a:schemeClr val="tx1"/>
            </a:solidFill>
            <a:miter lim="800000"/>
            <a:headEnd/>
            <a:tailEnd/>
          </a:ln>
        </p:spPr>
        <p:txBody>
          <a:bodyPr wrap="none" anchor="ctr"/>
          <a:lstStyle/>
          <a:p>
            <a:endParaRPr lang="en-US"/>
          </a:p>
        </p:txBody>
      </p:sp>
      <p:pic>
        <p:nvPicPr>
          <p:cNvPr id="216" name="Picture 2" descr="RIMT University"/>
          <p:cNvPicPr>
            <a:picLocks noChangeAspect="1" noChangeArrowheads="1"/>
          </p:cNvPicPr>
          <p:nvPr/>
        </p:nvPicPr>
        <p:blipFill>
          <a:blip r:embed="rId4"/>
          <a:srcRect/>
          <a:stretch>
            <a:fillRect/>
          </a:stretch>
        </p:blipFill>
        <p:spPr bwMode="auto">
          <a:xfrm>
            <a:off x="7173913" y="0"/>
            <a:ext cx="1970087" cy="895350"/>
          </a:xfrm>
          <a:prstGeom prst="rect">
            <a:avLst/>
          </a:prstGeom>
          <a:noFill/>
          <a:ln w="9525">
            <a:noFill/>
            <a:miter lim="800000"/>
            <a:headEnd/>
            <a:tailEnd/>
          </a:ln>
        </p:spPr>
      </p:pic>
      <p:sp>
        <p:nvSpPr>
          <p:cNvPr id="217" name="Rectangle 21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686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686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9"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4"/>
          <p:cNvSpPr>
            <a:spLocks noGrp="1" noChangeArrowheads="1"/>
          </p:cNvSpPr>
          <p:nvPr>
            <p:ph type="title"/>
          </p:nvPr>
        </p:nvSpPr>
        <p:spPr>
          <a:xfrm>
            <a:off x="685800" y="152400"/>
            <a:ext cx="7772400" cy="685800"/>
          </a:xfrm>
          <a:noFill/>
        </p:spPr>
        <p:txBody>
          <a:bodyPr>
            <a:normAutofit fontScale="90000"/>
          </a:bodyPr>
          <a:lstStyle/>
          <a:p>
            <a:r>
              <a:rPr lang="en-US" smtClean="0"/>
              <a:t>Rat In A Maze</a:t>
            </a:r>
          </a:p>
        </p:txBody>
      </p:sp>
      <p:sp>
        <p:nvSpPr>
          <p:cNvPr id="36867" name="Rectangle 5"/>
          <p:cNvSpPr>
            <a:spLocks noGrp="1" noChangeArrowheads="1"/>
          </p:cNvSpPr>
          <p:nvPr>
            <p:ph idx="1"/>
          </p:nvPr>
        </p:nvSpPr>
        <p:spPr>
          <a:xfrm>
            <a:off x="685800" y="5486400"/>
            <a:ext cx="7772400" cy="685800"/>
          </a:xfrm>
          <a:noFill/>
        </p:spPr>
        <p:txBody>
          <a:bodyPr>
            <a:normAutofit fontScale="85000" lnSpcReduction="20000"/>
          </a:bodyPr>
          <a:lstStyle/>
          <a:p>
            <a:pPr>
              <a:lnSpc>
                <a:spcPct val="90000"/>
              </a:lnSpc>
            </a:pPr>
            <a:r>
              <a:rPr lang="en-US" sz="2800" smtClean="0"/>
              <a:t>Move order is: </a:t>
            </a:r>
            <a:r>
              <a:rPr lang="en-US" sz="2800" smtClean="0">
                <a:solidFill>
                  <a:schemeClr val="hlink"/>
                </a:solidFill>
              </a:rPr>
              <a:t>right</a:t>
            </a:r>
            <a:r>
              <a:rPr lang="en-US" sz="2800" smtClean="0">
                <a:solidFill>
                  <a:schemeClr val="bg2"/>
                </a:solidFill>
              </a:rPr>
              <a:t>,</a:t>
            </a:r>
            <a:r>
              <a:rPr lang="en-US" sz="2800" smtClean="0">
                <a:solidFill>
                  <a:schemeClr val="hlink"/>
                </a:solidFill>
              </a:rPr>
              <a:t> down</a:t>
            </a:r>
            <a:r>
              <a:rPr lang="en-US" sz="2800" smtClean="0">
                <a:solidFill>
                  <a:schemeClr val="bg2"/>
                </a:solidFill>
              </a:rPr>
              <a:t>,</a:t>
            </a:r>
            <a:r>
              <a:rPr lang="en-US" sz="2800" smtClean="0">
                <a:solidFill>
                  <a:schemeClr val="hlink"/>
                </a:solidFill>
              </a:rPr>
              <a:t> left</a:t>
            </a:r>
            <a:r>
              <a:rPr lang="en-US" sz="2800" smtClean="0">
                <a:solidFill>
                  <a:schemeClr val="bg2"/>
                </a:solidFill>
              </a:rPr>
              <a:t>, </a:t>
            </a:r>
            <a:r>
              <a:rPr lang="en-US" sz="2800" smtClean="0">
                <a:solidFill>
                  <a:schemeClr val="hlink"/>
                </a:solidFill>
              </a:rPr>
              <a:t>up</a:t>
            </a:r>
          </a:p>
          <a:p>
            <a:pPr>
              <a:lnSpc>
                <a:spcPct val="90000"/>
              </a:lnSpc>
            </a:pPr>
            <a:r>
              <a:rPr lang="en-US" sz="2800" smtClean="0">
                <a:solidFill>
                  <a:schemeClr val="bg2"/>
                </a:solidFill>
              </a:rPr>
              <a:t>Block positions to avoid revisit.</a:t>
            </a:r>
          </a:p>
        </p:txBody>
      </p:sp>
      <p:grpSp>
        <p:nvGrpSpPr>
          <p:cNvPr id="2" name="Group 219"/>
          <p:cNvGrpSpPr>
            <a:grpSpLocks/>
          </p:cNvGrpSpPr>
          <p:nvPr/>
        </p:nvGrpSpPr>
        <p:grpSpPr bwMode="auto">
          <a:xfrm>
            <a:off x="2292350" y="996950"/>
            <a:ext cx="5016500" cy="4254500"/>
            <a:chOff x="1444" y="628"/>
            <a:chExt cx="3160" cy="2680"/>
          </a:xfrm>
        </p:grpSpPr>
        <p:sp>
          <p:nvSpPr>
            <p:cNvPr id="36885" name="Rectangle 2"/>
            <p:cNvSpPr>
              <a:spLocks noChangeArrowheads="1"/>
            </p:cNvSpPr>
            <p:nvPr/>
          </p:nvSpPr>
          <p:spPr bwMode="auto">
            <a:xfrm>
              <a:off x="1444"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6886" name="Rectangle 6"/>
            <p:cNvSpPr>
              <a:spLocks noChangeArrowheads="1"/>
            </p:cNvSpPr>
            <p:nvPr/>
          </p:nvSpPr>
          <p:spPr bwMode="auto">
            <a:xfrm>
              <a:off x="1636"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887" name="Rectangle 7"/>
            <p:cNvSpPr>
              <a:spLocks noChangeArrowheads="1"/>
            </p:cNvSpPr>
            <p:nvPr/>
          </p:nvSpPr>
          <p:spPr bwMode="auto">
            <a:xfrm>
              <a:off x="1828"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888" name="Rectangle 8"/>
            <p:cNvSpPr>
              <a:spLocks noChangeArrowheads="1"/>
            </p:cNvSpPr>
            <p:nvPr/>
          </p:nvSpPr>
          <p:spPr bwMode="auto">
            <a:xfrm>
              <a:off x="2020"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889" name="Rectangle 9"/>
            <p:cNvSpPr>
              <a:spLocks noChangeArrowheads="1"/>
            </p:cNvSpPr>
            <p:nvPr/>
          </p:nvSpPr>
          <p:spPr bwMode="auto">
            <a:xfrm>
              <a:off x="2212"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890" name="Rectangle 10"/>
            <p:cNvSpPr>
              <a:spLocks noChangeArrowheads="1"/>
            </p:cNvSpPr>
            <p:nvPr/>
          </p:nvSpPr>
          <p:spPr bwMode="auto">
            <a:xfrm>
              <a:off x="2404"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891" name="Rectangle 11"/>
            <p:cNvSpPr>
              <a:spLocks noChangeArrowheads="1"/>
            </p:cNvSpPr>
            <p:nvPr/>
          </p:nvSpPr>
          <p:spPr bwMode="auto">
            <a:xfrm>
              <a:off x="2596"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892" name="Rectangle 12"/>
            <p:cNvSpPr>
              <a:spLocks noChangeArrowheads="1"/>
            </p:cNvSpPr>
            <p:nvPr/>
          </p:nvSpPr>
          <p:spPr bwMode="auto">
            <a:xfrm>
              <a:off x="2788"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893" name="Rectangle 13"/>
            <p:cNvSpPr>
              <a:spLocks noChangeArrowheads="1"/>
            </p:cNvSpPr>
            <p:nvPr/>
          </p:nvSpPr>
          <p:spPr bwMode="auto">
            <a:xfrm>
              <a:off x="2980"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894" name="Rectangle 14"/>
            <p:cNvSpPr>
              <a:spLocks noChangeArrowheads="1"/>
            </p:cNvSpPr>
            <p:nvPr/>
          </p:nvSpPr>
          <p:spPr bwMode="auto">
            <a:xfrm>
              <a:off x="3172"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895" name="Rectangle 15"/>
            <p:cNvSpPr>
              <a:spLocks noChangeArrowheads="1"/>
            </p:cNvSpPr>
            <p:nvPr/>
          </p:nvSpPr>
          <p:spPr bwMode="auto">
            <a:xfrm>
              <a:off x="3364" y="62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896" name="Rectangle 16"/>
            <p:cNvSpPr>
              <a:spLocks noChangeArrowheads="1"/>
            </p:cNvSpPr>
            <p:nvPr/>
          </p:nvSpPr>
          <p:spPr bwMode="auto">
            <a:xfrm>
              <a:off x="3556"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897" name="Rectangle 17"/>
            <p:cNvSpPr>
              <a:spLocks noChangeArrowheads="1"/>
            </p:cNvSpPr>
            <p:nvPr/>
          </p:nvSpPr>
          <p:spPr bwMode="auto">
            <a:xfrm>
              <a:off x="3748"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898" name="Rectangle 18"/>
            <p:cNvSpPr>
              <a:spLocks noChangeArrowheads="1"/>
            </p:cNvSpPr>
            <p:nvPr/>
          </p:nvSpPr>
          <p:spPr bwMode="auto">
            <a:xfrm>
              <a:off x="3940"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899" name="Rectangle 19"/>
            <p:cNvSpPr>
              <a:spLocks noChangeArrowheads="1"/>
            </p:cNvSpPr>
            <p:nvPr/>
          </p:nvSpPr>
          <p:spPr bwMode="auto">
            <a:xfrm>
              <a:off x="4132"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00" name="Rectangle 20"/>
            <p:cNvSpPr>
              <a:spLocks noChangeArrowheads="1"/>
            </p:cNvSpPr>
            <p:nvPr/>
          </p:nvSpPr>
          <p:spPr bwMode="auto">
            <a:xfrm>
              <a:off x="1444" y="82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01" name="Rectangle 21"/>
            <p:cNvSpPr>
              <a:spLocks noChangeArrowheads="1"/>
            </p:cNvSpPr>
            <p:nvPr/>
          </p:nvSpPr>
          <p:spPr bwMode="auto">
            <a:xfrm>
              <a:off x="1636" y="82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02" name="Rectangle 22"/>
            <p:cNvSpPr>
              <a:spLocks noChangeArrowheads="1"/>
            </p:cNvSpPr>
            <p:nvPr/>
          </p:nvSpPr>
          <p:spPr bwMode="auto">
            <a:xfrm>
              <a:off x="1828" y="82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03" name="Rectangle 23"/>
            <p:cNvSpPr>
              <a:spLocks noChangeArrowheads="1"/>
            </p:cNvSpPr>
            <p:nvPr/>
          </p:nvSpPr>
          <p:spPr bwMode="auto">
            <a:xfrm>
              <a:off x="2020" y="82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04" name="Rectangle 24"/>
            <p:cNvSpPr>
              <a:spLocks noChangeArrowheads="1"/>
            </p:cNvSpPr>
            <p:nvPr/>
          </p:nvSpPr>
          <p:spPr bwMode="auto">
            <a:xfrm>
              <a:off x="2212" y="82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05" name="Rectangle 25"/>
            <p:cNvSpPr>
              <a:spLocks noChangeArrowheads="1"/>
            </p:cNvSpPr>
            <p:nvPr/>
          </p:nvSpPr>
          <p:spPr bwMode="auto">
            <a:xfrm>
              <a:off x="2404" y="82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06" name="Rectangle 26"/>
            <p:cNvSpPr>
              <a:spLocks noChangeArrowheads="1"/>
            </p:cNvSpPr>
            <p:nvPr/>
          </p:nvSpPr>
          <p:spPr bwMode="auto">
            <a:xfrm>
              <a:off x="2596" y="82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07" name="Rectangle 27"/>
            <p:cNvSpPr>
              <a:spLocks noChangeArrowheads="1"/>
            </p:cNvSpPr>
            <p:nvPr/>
          </p:nvSpPr>
          <p:spPr bwMode="auto">
            <a:xfrm>
              <a:off x="2788" y="82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08" name="Rectangle 28"/>
            <p:cNvSpPr>
              <a:spLocks noChangeArrowheads="1"/>
            </p:cNvSpPr>
            <p:nvPr/>
          </p:nvSpPr>
          <p:spPr bwMode="auto">
            <a:xfrm>
              <a:off x="2980" y="82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09" name="Rectangle 29"/>
            <p:cNvSpPr>
              <a:spLocks noChangeArrowheads="1"/>
            </p:cNvSpPr>
            <p:nvPr/>
          </p:nvSpPr>
          <p:spPr bwMode="auto">
            <a:xfrm>
              <a:off x="3172" y="82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10" name="Rectangle 30"/>
            <p:cNvSpPr>
              <a:spLocks noChangeArrowheads="1"/>
            </p:cNvSpPr>
            <p:nvPr/>
          </p:nvSpPr>
          <p:spPr bwMode="auto">
            <a:xfrm>
              <a:off x="3364" y="82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11" name="Rectangle 31"/>
            <p:cNvSpPr>
              <a:spLocks noChangeArrowheads="1"/>
            </p:cNvSpPr>
            <p:nvPr/>
          </p:nvSpPr>
          <p:spPr bwMode="auto">
            <a:xfrm>
              <a:off x="3556" y="82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12" name="Rectangle 32"/>
            <p:cNvSpPr>
              <a:spLocks noChangeArrowheads="1"/>
            </p:cNvSpPr>
            <p:nvPr/>
          </p:nvSpPr>
          <p:spPr bwMode="auto">
            <a:xfrm>
              <a:off x="3748" y="82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13" name="Rectangle 33"/>
            <p:cNvSpPr>
              <a:spLocks noChangeArrowheads="1"/>
            </p:cNvSpPr>
            <p:nvPr/>
          </p:nvSpPr>
          <p:spPr bwMode="auto">
            <a:xfrm>
              <a:off x="3940" y="82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14" name="Rectangle 34"/>
            <p:cNvSpPr>
              <a:spLocks noChangeArrowheads="1"/>
            </p:cNvSpPr>
            <p:nvPr/>
          </p:nvSpPr>
          <p:spPr bwMode="auto">
            <a:xfrm>
              <a:off x="4132" y="82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15" name="Rectangle 35"/>
            <p:cNvSpPr>
              <a:spLocks noChangeArrowheads="1"/>
            </p:cNvSpPr>
            <p:nvPr/>
          </p:nvSpPr>
          <p:spPr bwMode="auto">
            <a:xfrm>
              <a:off x="1444"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16" name="Rectangle 36"/>
            <p:cNvSpPr>
              <a:spLocks noChangeArrowheads="1"/>
            </p:cNvSpPr>
            <p:nvPr/>
          </p:nvSpPr>
          <p:spPr bwMode="auto">
            <a:xfrm>
              <a:off x="1636" y="101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17" name="Rectangle 37"/>
            <p:cNvSpPr>
              <a:spLocks noChangeArrowheads="1"/>
            </p:cNvSpPr>
            <p:nvPr/>
          </p:nvSpPr>
          <p:spPr bwMode="auto">
            <a:xfrm>
              <a:off x="1828"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18" name="Rectangle 38"/>
            <p:cNvSpPr>
              <a:spLocks noChangeArrowheads="1"/>
            </p:cNvSpPr>
            <p:nvPr/>
          </p:nvSpPr>
          <p:spPr bwMode="auto">
            <a:xfrm>
              <a:off x="2020" y="101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19" name="Rectangle 39"/>
            <p:cNvSpPr>
              <a:spLocks noChangeArrowheads="1"/>
            </p:cNvSpPr>
            <p:nvPr/>
          </p:nvSpPr>
          <p:spPr bwMode="auto">
            <a:xfrm>
              <a:off x="2212" y="101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20" name="Rectangle 40"/>
            <p:cNvSpPr>
              <a:spLocks noChangeArrowheads="1"/>
            </p:cNvSpPr>
            <p:nvPr/>
          </p:nvSpPr>
          <p:spPr bwMode="auto">
            <a:xfrm>
              <a:off x="2404"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21" name="Rectangle 41"/>
            <p:cNvSpPr>
              <a:spLocks noChangeArrowheads="1"/>
            </p:cNvSpPr>
            <p:nvPr/>
          </p:nvSpPr>
          <p:spPr bwMode="auto">
            <a:xfrm>
              <a:off x="2596"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22" name="Rectangle 42"/>
            <p:cNvSpPr>
              <a:spLocks noChangeArrowheads="1"/>
            </p:cNvSpPr>
            <p:nvPr/>
          </p:nvSpPr>
          <p:spPr bwMode="auto">
            <a:xfrm>
              <a:off x="2788"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23" name="Rectangle 43"/>
            <p:cNvSpPr>
              <a:spLocks noChangeArrowheads="1"/>
            </p:cNvSpPr>
            <p:nvPr/>
          </p:nvSpPr>
          <p:spPr bwMode="auto">
            <a:xfrm>
              <a:off x="2980"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24" name="Rectangle 44"/>
            <p:cNvSpPr>
              <a:spLocks noChangeArrowheads="1"/>
            </p:cNvSpPr>
            <p:nvPr/>
          </p:nvSpPr>
          <p:spPr bwMode="auto">
            <a:xfrm>
              <a:off x="3172"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25" name="Rectangle 45"/>
            <p:cNvSpPr>
              <a:spLocks noChangeArrowheads="1"/>
            </p:cNvSpPr>
            <p:nvPr/>
          </p:nvSpPr>
          <p:spPr bwMode="auto">
            <a:xfrm>
              <a:off x="3364"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26" name="Rectangle 46"/>
            <p:cNvSpPr>
              <a:spLocks noChangeArrowheads="1"/>
            </p:cNvSpPr>
            <p:nvPr/>
          </p:nvSpPr>
          <p:spPr bwMode="auto">
            <a:xfrm>
              <a:off x="3556"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27" name="Rectangle 47"/>
            <p:cNvSpPr>
              <a:spLocks noChangeArrowheads="1"/>
            </p:cNvSpPr>
            <p:nvPr/>
          </p:nvSpPr>
          <p:spPr bwMode="auto">
            <a:xfrm>
              <a:off x="3748"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28" name="Rectangle 48"/>
            <p:cNvSpPr>
              <a:spLocks noChangeArrowheads="1"/>
            </p:cNvSpPr>
            <p:nvPr/>
          </p:nvSpPr>
          <p:spPr bwMode="auto">
            <a:xfrm>
              <a:off x="3940"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29" name="Rectangle 49"/>
            <p:cNvSpPr>
              <a:spLocks noChangeArrowheads="1"/>
            </p:cNvSpPr>
            <p:nvPr/>
          </p:nvSpPr>
          <p:spPr bwMode="auto">
            <a:xfrm>
              <a:off x="4132"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30" name="Rectangle 50"/>
            <p:cNvSpPr>
              <a:spLocks noChangeArrowheads="1"/>
            </p:cNvSpPr>
            <p:nvPr/>
          </p:nvSpPr>
          <p:spPr bwMode="auto">
            <a:xfrm>
              <a:off x="1444"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31" name="Rectangle 51"/>
            <p:cNvSpPr>
              <a:spLocks noChangeArrowheads="1"/>
            </p:cNvSpPr>
            <p:nvPr/>
          </p:nvSpPr>
          <p:spPr bwMode="auto">
            <a:xfrm>
              <a:off x="1636" y="1204"/>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32" name="Rectangle 52"/>
            <p:cNvSpPr>
              <a:spLocks noChangeArrowheads="1"/>
            </p:cNvSpPr>
            <p:nvPr/>
          </p:nvSpPr>
          <p:spPr bwMode="auto">
            <a:xfrm>
              <a:off x="1828" y="1204"/>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33" name="Rectangle 53"/>
            <p:cNvSpPr>
              <a:spLocks noChangeArrowheads="1"/>
            </p:cNvSpPr>
            <p:nvPr/>
          </p:nvSpPr>
          <p:spPr bwMode="auto">
            <a:xfrm>
              <a:off x="2020" y="1204"/>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34" name="Rectangle 54"/>
            <p:cNvSpPr>
              <a:spLocks noChangeArrowheads="1"/>
            </p:cNvSpPr>
            <p:nvPr/>
          </p:nvSpPr>
          <p:spPr bwMode="auto">
            <a:xfrm>
              <a:off x="2212"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35" name="Rectangle 55"/>
            <p:cNvSpPr>
              <a:spLocks noChangeArrowheads="1"/>
            </p:cNvSpPr>
            <p:nvPr/>
          </p:nvSpPr>
          <p:spPr bwMode="auto">
            <a:xfrm>
              <a:off x="2404"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36" name="Rectangle 56"/>
            <p:cNvSpPr>
              <a:spLocks noChangeArrowheads="1"/>
            </p:cNvSpPr>
            <p:nvPr/>
          </p:nvSpPr>
          <p:spPr bwMode="auto">
            <a:xfrm>
              <a:off x="2596"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37" name="Rectangle 57"/>
            <p:cNvSpPr>
              <a:spLocks noChangeArrowheads="1"/>
            </p:cNvSpPr>
            <p:nvPr/>
          </p:nvSpPr>
          <p:spPr bwMode="auto">
            <a:xfrm>
              <a:off x="2788"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38" name="Rectangle 58"/>
            <p:cNvSpPr>
              <a:spLocks noChangeArrowheads="1"/>
            </p:cNvSpPr>
            <p:nvPr/>
          </p:nvSpPr>
          <p:spPr bwMode="auto">
            <a:xfrm>
              <a:off x="2980"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39" name="Rectangle 59"/>
            <p:cNvSpPr>
              <a:spLocks noChangeArrowheads="1"/>
            </p:cNvSpPr>
            <p:nvPr/>
          </p:nvSpPr>
          <p:spPr bwMode="auto">
            <a:xfrm>
              <a:off x="3172"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40" name="Rectangle 60"/>
            <p:cNvSpPr>
              <a:spLocks noChangeArrowheads="1"/>
            </p:cNvSpPr>
            <p:nvPr/>
          </p:nvSpPr>
          <p:spPr bwMode="auto">
            <a:xfrm>
              <a:off x="3364"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41" name="Rectangle 61"/>
            <p:cNvSpPr>
              <a:spLocks noChangeArrowheads="1"/>
            </p:cNvSpPr>
            <p:nvPr/>
          </p:nvSpPr>
          <p:spPr bwMode="auto">
            <a:xfrm>
              <a:off x="3556"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42" name="Rectangle 62"/>
            <p:cNvSpPr>
              <a:spLocks noChangeArrowheads="1"/>
            </p:cNvSpPr>
            <p:nvPr/>
          </p:nvSpPr>
          <p:spPr bwMode="auto">
            <a:xfrm>
              <a:off x="3748"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43" name="Rectangle 63"/>
            <p:cNvSpPr>
              <a:spLocks noChangeArrowheads="1"/>
            </p:cNvSpPr>
            <p:nvPr/>
          </p:nvSpPr>
          <p:spPr bwMode="auto">
            <a:xfrm>
              <a:off x="3940"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44" name="Rectangle 64"/>
            <p:cNvSpPr>
              <a:spLocks noChangeArrowheads="1"/>
            </p:cNvSpPr>
            <p:nvPr/>
          </p:nvSpPr>
          <p:spPr bwMode="auto">
            <a:xfrm>
              <a:off x="4132"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45" name="Rectangle 65"/>
            <p:cNvSpPr>
              <a:spLocks noChangeArrowheads="1"/>
            </p:cNvSpPr>
            <p:nvPr/>
          </p:nvSpPr>
          <p:spPr bwMode="auto">
            <a:xfrm>
              <a:off x="1444"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46" name="Rectangle 66"/>
            <p:cNvSpPr>
              <a:spLocks noChangeArrowheads="1"/>
            </p:cNvSpPr>
            <p:nvPr/>
          </p:nvSpPr>
          <p:spPr bwMode="auto">
            <a:xfrm>
              <a:off x="1636"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47" name="Rectangle 67"/>
            <p:cNvSpPr>
              <a:spLocks noChangeArrowheads="1"/>
            </p:cNvSpPr>
            <p:nvPr/>
          </p:nvSpPr>
          <p:spPr bwMode="auto">
            <a:xfrm>
              <a:off x="1828"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48" name="Rectangle 68"/>
            <p:cNvSpPr>
              <a:spLocks noChangeArrowheads="1"/>
            </p:cNvSpPr>
            <p:nvPr/>
          </p:nvSpPr>
          <p:spPr bwMode="auto">
            <a:xfrm>
              <a:off x="2020"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49" name="Rectangle 69"/>
            <p:cNvSpPr>
              <a:spLocks noChangeArrowheads="1"/>
            </p:cNvSpPr>
            <p:nvPr/>
          </p:nvSpPr>
          <p:spPr bwMode="auto">
            <a:xfrm>
              <a:off x="2212" y="139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50" name="Rectangle 70"/>
            <p:cNvSpPr>
              <a:spLocks noChangeArrowheads="1"/>
            </p:cNvSpPr>
            <p:nvPr/>
          </p:nvSpPr>
          <p:spPr bwMode="auto">
            <a:xfrm>
              <a:off x="2404"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51" name="Rectangle 71"/>
            <p:cNvSpPr>
              <a:spLocks noChangeArrowheads="1"/>
            </p:cNvSpPr>
            <p:nvPr/>
          </p:nvSpPr>
          <p:spPr bwMode="auto">
            <a:xfrm>
              <a:off x="2596"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52" name="Rectangle 72"/>
            <p:cNvSpPr>
              <a:spLocks noChangeArrowheads="1"/>
            </p:cNvSpPr>
            <p:nvPr/>
          </p:nvSpPr>
          <p:spPr bwMode="auto">
            <a:xfrm>
              <a:off x="2788"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53" name="Rectangle 73"/>
            <p:cNvSpPr>
              <a:spLocks noChangeArrowheads="1"/>
            </p:cNvSpPr>
            <p:nvPr/>
          </p:nvSpPr>
          <p:spPr bwMode="auto">
            <a:xfrm>
              <a:off x="2980" y="139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54" name="Rectangle 74"/>
            <p:cNvSpPr>
              <a:spLocks noChangeArrowheads="1"/>
            </p:cNvSpPr>
            <p:nvPr/>
          </p:nvSpPr>
          <p:spPr bwMode="auto">
            <a:xfrm>
              <a:off x="3172" y="139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55" name="Rectangle 75"/>
            <p:cNvSpPr>
              <a:spLocks noChangeArrowheads="1"/>
            </p:cNvSpPr>
            <p:nvPr/>
          </p:nvSpPr>
          <p:spPr bwMode="auto">
            <a:xfrm>
              <a:off x="3364" y="139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56" name="Rectangle 76"/>
            <p:cNvSpPr>
              <a:spLocks noChangeArrowheads="1"/>
            </p:cNvSpPr>
            <p:nvPr/>
          </p:nvSpPr>
          <p:spPr bwMode="auto">
            <a:xfrm>
              <a:off x="3556" y="139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57" name="Rectangle 77"/>
            <p:cNvSpPr>
              <a:spLocks noChangeArrowheads="1"/>
            </p:cNvSpPr>
            <p:nvPr/>
          </p:nvSpPr>
          <p:spPr bwMode="auto">
            <a:xfrm>
              <a:off x="3748" y="139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58" name="Rectangle 78"/>
            <p:cNvSpPr>
              <a:spLocks noChangeArrowheads="1"/>
            </p:cNvSpPr>
            <p:nvPr/>
          </p:nvSpPr>
          <p:spPr bwMode="auto">
            <a:xfrm>
              <a:off x="3940"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59" name="Rectangle 79"/>
            <p:cNvSpPr>
              <a:spLocks noChangeArrowheads="1"/>
            </p:cNvSpPr>
            <p:nvPr/>
          </p:nvSpPr>
          <p:spPr bwMode="auto">
            <a:xfrm>
              <a:off x="4132"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60" name="Rectangle 80"/>
            <p:cNvSpPr>
              <a:spLocks noChangeArrowheads="1"/>
            </p:cNvSpPr>
            <p:nvPr/>
          </p:nvSpPr>
          <p:spPr bwMode="auto">
            <a:xfrm>
              <a:off x="1444"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61" name="Rectangle 81"/>
            <p:cNvSpPr>
              <a:spLocks noChangeArrowheads="1"/>
            </p:cNvSpPr>
            <p:nvPr/>
          </p:nvSpPr>
          <p:spPr bwMode="auto">
            <a:xfrm>
              <a:off x="1636" y="158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62" name="Rectangle 82"/>
            <p:cNvSpPr>
              <a:spLocks noChangeArrowheads="1"/>
            </p:cNvSpPr>
            <p:nvPr/>
          </p:nvSpPr>
          <p:spPr bwMode="auto">
            <a:xfrm>
              <a:off x="1828" y="158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63" name="Rectangle 83"/>
            <p:cNvSpPr>
              <a:spLocks noChangeArrowheads="1"/>
            </p:cNvSpPr>
            <p:nvPr/>
          </p:nvSpPr>
          <p:spPr bwMode="auto">
            <a:xfrm>
              <a:off x="2020" y="158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64" name="Rectangle 84"/>
            <p:cNvSpPr>
              <a:spLocks noChangeArrowheads="1"/>
            </p:cNvSpPr>
            <p:nvPr/>
          </p:nvSpPr>
          <p:spPr bwMode="auto">
            <a:xfrm>
              <a:off x="2212"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65" name="Rectangle 85"/>
            <p:cNvSpPr>
              <a:spLocks noChangeArrowheads="1"/>
            </p:cNvSpPr>
            <p:nvPr/>
          </p:nvSpPr>
          <p:spPr bwMode="auto">
            <a:xfrm>
              <a:off x="2404"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66" name="Rectangle 86"/>
            <p:cNvSpPr>
              <a:spLocks noChangeArrowheads="1"/>
            </p:cNvSpPr>
            <p:nvPr/>
          </p:nvSpPr>
          <p:spPr bwMode="auto">
            <a:xfrm>
              <a:off x="2596"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67" name="Rectangle 87"/>
            <p:cNvSpPr>
              <a:spLocks noChangeArrowheads="1"/>
            </p:cNvSpPr>
            <p:nvPr/>
          </p:nvSpPr>
          <p:spPr bwMode="auto">
            <a:xfrm>
              <a:off x="2788"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68" name="Rectangle 88"/>
            <p:cNvSpPr>
              <a:spLocks noChangeArrowheads="1"/>
            </p:cNvSpPr>
            <p:nvPr/>
          </p:nvSpPr>
          <p:spPr bwMode="auto">
            <a:xfrm>
              <a:off x="2980"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69" name="Rectangle 89"/>
            <p:cNvSpPr>
              <a:spLocks noChangeArrowheads="1"/>
            </p:cNvSpPr>
            <p:nvPr/>
          </p:nvSpPr>
          <p:spPr bwMode="auto">
            <a:xfrm>
              <a:off x="3172"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70" name="Rectangle 90"/>
            <p:cNvSpPr>
              <a:spLocks noChangeArrowheads="1"/>
            </p:cNvSpPr>
            <p:nvPr/>
          </p:nvSpPr>
          <p:spPr bwMode="auto">
            <a:xfrm>
              <a:off x="3364"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71" name="Rectangle 91"/>
            <p:cNvSpPr>
              <a:spLocks noChangeArrowheads="1"/>
            </p:cNvSpPr>
            <p:nvPr/>
          </p:nvSpPr>
          <p:spPr bwMode="auto">
            <a:xfrm>
              <a:off x="3556"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72" name="Rectangle 92"/>
            <p:cNvSpPr>
              <a:spLocks noChangeArrowheads="1"/>
            </p:cNvSpPr>
            <p:nvPr/>
          </p:nvSpPr>
          <p:spPr bwMode="auto">
            <a:xfrm>
              <a:off x="3748" y="158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73" name="Rectangle 93"/>
            <p:cNvSpPr>
              <a:spLocks noChangeArrowheads="1"/>
            </p:cNvSpPr>
            <p:nvPr/>
          </p:nvSpPr>
          <p:spPr bwMode="auto">
            <a:xfrm>
              <a:off x="3940"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74" name="Rectangle 94"/>
            <p:cNvSpPr>
              <a:spLocks noChangeArrowheads="1"/>
            </p:cNvSpPr>
            <p:nvPr/>
          </p:nvSpPr>
          <p:spPr bwMode="auto">
            <a:xfrm>
              <a:off x="4132"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75" name="Rectangle 95"/>
            <p:cNvSpPr>
              <a:spLocks noChangeArrowheads="1"/>
            </p:cNvSpPr>
            <p:nvPr/>
          </p:nvSpPr>
          <p:spPr bwMode="auto">
            <a:xfrm>
              <a:off x="1444"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76" name="Rectangle 96"/>
            <p:cNvSpPr>
              <a:spLocks noChangeArrowheads="1"/>
            </p:cNvSpPr>
            <p:nvPr/>
          </p:nvSpPr>
          <p:spPr bwMode="auto">
            <a:xfrm>
              <a:off x="1636" y="178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77" name="Rectangle 97"/>
            <p:cNvSpPr>
              <a:spLocks noChangeArrowheads="1"/>
            </p:cNvSpPr>
            <p:nvPr/>
          </p:nvSpPr>
          <p:spPr bwMode="auto">
            <a:xfrm>
              <a:off x="1828" y="178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78" name="Rectangle 98"/>
            <p:cNvSpPr>
              <a:spLocks noChangeArrowheads="1"/>
            </p:cNvSpPr>
            <p:nvPr/>
          </p:nvSpPr>
          <p:spPr bwMode="auto">
            <a:xfrm>
              <a:off x="2020"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79" name="Rectangle 99"/>
            <p:cNvSpPr>
              <a:spLocks noChangeArrowheads="1"/>
            </p:cNvSpPr>
            <p:nvPr/>
          </p:nvSpPr>
          <p:spPr bwMode="auto">
            <a:xfrm>
              <a:off x="2212"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80" name="Rectangle 100"/>
            <p:cNvSpPr>
              <a:spLocks noChangeArrowheads="1"/>
            </p:cNvSpPr>
            <p:nvPr/>
          </p:nvSpPr>
          <p:spPr bwMode="auto">
            <a:xfrm>
              <a:off x="2404"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81" name="Rectangle 101"/>
            <p:cNvSpPr>
              <a:spLocks noChangeArrowheads="1"/>
            </p:cNvSpPr>
            <p:nvPr/>
          </p:nvSpPr>
          <p:spPr bwMode="auto">
            <a:xfrm>
              <a:off x="2596"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82" name="Rectangle 102"/>
            <p:cNvSpPr>
              <a:spLocks noChangeArrowheads="1"/>
            </p:cNvSpPr>
            <p:nvPr/>
          </p:nvSpPr>
          <p:spPr bwMode="auto">
            <a:xfrm>
              <a:off x="2788"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83" name="Rectangle 103"/>
            <p:cNvSpPr>
              <a:spLocks noChangeArrowheads="1"/>
            </p:cNvSpPr>
            <p:nvPr/>
          </p:nvSpPr>
          <p:spPr bwMode="auto">
            <a:xfrm>
              <a:off x="2980"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84" name="Rectangle 104"/>
            <p:cNvSpPr>
              <a:spLocks noChangeArrowheads="1"/>
            </p:cNvSpPr>
            <p:nvPr/>
          </p:nvSpPr>
          <p:spPr bwMode="auto">
            <a:xfrm>
              <a:off x="3172"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85" name="Rectangle 105"/>
            <p:cNvSpPr>
              <a:spLocks noChangeArrowheads="1"/>
            </p:cNvSpPr>
            <p:nvPr/>
          </p:nvSpPr>
          <p:spPr bwMode="auto">
            <a:xfrm>
              <a:off x="3364"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86" name="Rectangle 106"/>
            <p:cNvSpPr>
              <a:spLocks noChangeArrowheads="1"/>
            </p:cNvSpPr>
            <p:nvPr/>
          </p:nvSpPr>
          <p:spPr bwMode="auto">
            <a:xfrm>
              <a:off x="3556"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87" name="Rectangle 107"/>
            <p:cNvSpPr>
              <a:spLocks noChangeArrowheads="1"/>
            </p:cNvSpPr>
            <p:nvPr/>
          </p:nvSpPr>
          <p:spPr bwMode="auto">
            <a:xfrm>
              <a:off x="3748"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88" name="Rectangle 108"/>
            <p:cNvSpPr>
              <a:spLocks noChangeArrowheads="1"/>
            </p:cNvSpPr>
            <p:nvPr/>
          </p:nvSpPr>
          <p:spPr bwMode="auto">
            <a:xfrm>
              <a:off x="3940"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89" name="Rectangle 109"/>
            <p:cNvSpPr>
              <a:spLocks noChangeArrowheads="1"/>
            </p:cNvSpPr>
            <p:nvPr/>
          </p:nvSpPr>
          <p:spPr bwMode="auto">
            <a:xfrm>
              <a:off x="4132"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90" name="Rectangle 110"/>
            <p:cNvSpPr>
              <a:spLocks noChangeArrowheads="1"/>
            </p:cNvSpPr>
            <p:nvPr/>
          </p:nvSpPr>
          <p:spPr bwMode="auto">
            <a:xfrm>
              <a:off x="1444"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91" name="Rectangle 111"/>
            <p:cNvSpPr>
              <a:spLocks noChangeArrowheads="1"/>
            </p:cNvSpPr>
            <p:nvPr/>
          </p:nvSpPr>
          <p:spPr bwMode="auto">
            <a:xfrm>
              <a:off x="1636" y="197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92" name="Rectangle 112"/>
            <p:cNvSpPr>
              <a:spLocks noChangeArrowheads="1"/>
            </p:cNvSpPr>
            <p:nvPr/>
          </p:nvSpPr>
          <p:spPr bwMode="auto">
            <a:xfrm>
              <a:off x="1828" y="197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93" name="Rectangle 113"/>
            <p:cNvSpPr>
              <a:spLocks noChangeArrowheads="1"/>
            </p:cNvSpPr>
            <p:nvPr/>
          </p:nvSpPr>
          <p:spPr bwMode="auto">
            <a:xfrm>
              <a:off x="2020"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94" name="Rectangle 114"/>
            <p:cNvSpPr>
              <a:spLocks noChangeArrowheads="1"/>
            </p:cNvSpPr>
            <p:nvPr/>
          </p:nvSpPr>
          <p:spPr bwMode="auto">
            <a:xfrm>
              <a:off x="2212"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95" name="Rectangle 115"/>
            <p:cNvSpPr>
              <a:spLocks noChangeArrowheads="1"/>
            </p:cNvSpPr>
            <p:nvPr/>
          </p:nvSpPr>
          <p:spPr bwMode="auto">
            <a:xfrm>
              <a:off x="2404"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96" name="Rectangle 116"/>
            <p:cNvSpPr>
              <a:spLocks noChangeArrowheads="1"/>
            </p:cNvSpPr>
            <p:nvPr/>
          </p:nvSpPr>
          <p:spPr bwMode="auto">
            <a:xfrm>
              <a:off x="2596"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97" name="Rectangle 117"/>
            <p:cNvSpPr>
              <a:spLocks noChangeArrowheads="1"/>
            </p:cNvSpPr>
            <p:nvPr/>
          </p:nvSpPr>
          <p:spPr bwMode="auto">
            <a:xfrm>
              <a:off x="2788" y="197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6998" name="Rectangle 118"/>
            <p:cNvSpPr>
              <a:spLocks noChangeArrowheads="1"/>
            </p:cNvSpPr>
            <p:nvPr/>
          </p:nvSpPr>
          <p:spPr bwMode="auto">
            <a:xfrm>
              <a:off x="2980"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6999" name="Rectangle 119"/>
            <p:cNvSpPr>
              <a:spLocks noChangeArrowheads="1"/>
            </p:cNvSpPr>
            <p:nvPr/>
          </p:nvSpPr>
          <p:spPr bwMode="auto">
            <a:xfrm>
              <a:off x="3172" y="197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00" name="Rectangle 120"/>
            <p:cNvSpPr>
              <a:spLocks noChangeArrowheads="1"/>
            </p:cNvSpPr>
            <p:nvPr/>
          </p:nvSpPr>
          <p:spPr bwMode="auto">
            <a:xfrm>
              <a:off x="3364"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01" name="Rectangle 121"/>
            <p:cNvSpPr>
              <a:spLocks noChangeArrowheads="1"/>
            </p:cNvSpPr>
            <p:nvPr/>
          </p:nvSpPr>
          <p:spPr bwMode="auto">
            <a:xfrm>
              <a:off x="3556" y="197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02" name="Rectangle 122"/>
            <p:cNvSpPr>
              <a:spLocks noChangeArrowheads="1"/>
            </p:cNvSpPr>
            <p:nvPr/>
          </p:nvSpPr>
          <p:spPr bwMode="auto">
            <a:xfrm>
              <a:off x="3748"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03" name="Rectangle 123"/>
            <p:cNvSpPr>
              <a:spLocks noChangeArrowheads="1"/>
            </p:cNvSpPr>
            <p:nvPr/>
          </p:nvSpPr>
          <p:spPr bwMode="auto">
            <a:xfrm>
              <a:off x="3940" y="197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04" name="Rectangle 124"/>
            <p:cNvSpPr>
              <a:spLocks noChangeArrowheads="1"/>
            </p:cNvSpPr>
            <p:nvPr/>
          </p:nvSpPr>
          <p:spPr bwMode="auto">
            <a:xfrm>
              <a:off x="4132" y="197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05" name="Rectangle 125"/>
            <p:cNvSpPr>
              <a:spLocks noChangeArrowheads="1"/>
            </p:cNvSpPr>
            <p:nvPr/>
          </p:nvSpPr>
          <p:spPr bwMode="auto">
            <a:xfrm>
              <a:off x="1444"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06" name="Rectangle 126"/>
            <p:cNvSpPr>
              <a:spLocks noChangeArrowheads="1"/>
            </p:cNvSpPr>
            <p:nvPr/>
          </p:nvSpPr>
          <p:spPr bwMode="auto">
            <a:xfrm>
              <a:off x="1636"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07" name="Rectangle 127"/>
            <p:cNvSpPr>
              <a:spLocks noChangeArrowheads="1"/>
            </p:cNvSpPr>
            <p:nvPr/>
          </p:nvSpPr>
          <p:spPr bwMode="auto">
            <a:xfrm>
              <a:off x="1828"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08" name="Rectangle 128"/>
            <p:cNvSpPr>
              <a:spLocks noChangeArrowheads="1"/>
            </p:cNvSpPr>
            <p:nvPr/>
          </p:nvSpPr>
          <p:spPr bwMode="auto">
            <a:xfrm>
              <a:off x="2020"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09" name="Rectangle 129"/>
            <p:cNvSpPr>
              <a:spLocks noChangeArrowheads="1"/>
            </p:cNvSpPr>
            <p:nvPr/>
          </p:nvSpPr>
          <p:spPr bwMode="auto">
            <a:xfrm>
              <a:off x="2212" y="2164"/>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10" name="Rectangle 130"/>
            <p:cNvSpPr>
              <a:spLocks noChangeArrowheads="1"/>
            </p:cNvSpPr>
            <p:nvPr/>
          </p:nvSpPr>
          <p:spPr bwMode="auto">
            <a:xfrm>
              <a:off x="2404"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11" name="Rectangle 131"/>
            <p:cNvSpPr>
              <a:spLocks noChangeArrowheads="1"/>
            </p:cNvSpPr>
            <p:nvPr/>
          </p:nvSpPr>
          <p:spPr bwMode="auto">
            <a:xfrm>
              <a:off x="2596"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12" name="Rectangle 132"/>
            <p:cNvSpPr>
              <a:spLocks noChangeArrowheads="1"/>
            </p:cNvSpPr>
            <p:nvPr/>
          </p:nvSpPr>
          <p:spPr bwMode="auto">
            <a:xfrm>
              <a:off x="2788"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13" name="Rectangle 133"/>
            <p:cNvSpPr>
              <a:spLocks noChangeArrowheads="1"/>
            </p:cNvSpPr>
            <p:nvPr/>
          </p:nvSpPr>
          <p:spPr bwMode="auto">
            <a:xfrm>
              <a:off x="2980"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14" name="Rectangle 134"/>
            <p:cNvSpPr>
              <a:spLocks noChangeArrowheads="1"/>
            </p:cNvSpPr>
            <p:nvPr/>
          </p:nvSpPr>
          <p:spPr bwMode="auto">
            <a:xfrm>
              <a:off x="3172"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15" name="Rectangle 135"/>
            <p:cNvSpPr>
              <a:spLocks noChangeArrowheads="1"/>
            </p:cNvSpPr>
            <p:nvPr/>
          </p:nvSpPr>
          <p:spPr bwMode="auto">
            <a:xfrm>
              <a:off x="3364"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16" name="Rectangle 136"/>
            <p:cNvSpPr>
              <a:spLocks noChangeArrowheads="1"/>
            </p:cNvSpPr>
            <p:nvPr/>
          </p:nvSpPr>
          <p:spPr bwMode="auto">
            <a:xfrm>
              <a:off x="3556"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17" name="Rectangle 137"/>
            <p:cNvSpPr>
              <a:spLocks noChangeArrowheads="1"/>
            </p:cNvSpPr>
            <p:nvPr/>
          </p:nvSpPr>
          <p:spPr bwMode="auto">
            <a:xfrm>
              <a:off x="3748"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18" name="Rectangle 138"/>
            <p:cNvSpPr>
              <a:spLocks noChangeArrowheads="1"/>
            </p:cNvSpPr>
            <p:nvPr/>
          </p:nvSpPr>
          <p:spPr bwMode="auto">
            <a:xfrm>
              <a:off x="3940"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19" name="Rectangle 139"/>
            <p:cNvSpPr>
              <a:spLocks noChangeArrowheads="1"/>
            </p:cNvSpPr>
            <p:nvPr/>
          </p:nvSpPr>
          <p:spPr bwMode="auto">
            <a:xfrm>
              <a:off x="4132"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20" name="Rectangle 140"/>
            <p:cNvSpPr>
              <a:spLocks noChangeArrowheads="1"/>
            </p:cNvSpPr>
            <p:nvPr/>
          </p:nvSpPr>
          <p:spPr bwMode="auto">
            <a:xfrm>
              <a:off x="1444"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21" name="Rectangle 141"/>
            <p:cNvSpPr>
              <a:spLocks noChangeArrowheads="1"/>
            </p:cNvSpPr>
            <p:nvPr/>
          </p:nvSpPr>
          <p:spPr bwMode="auto">
            <a:xfrm>
              <a:off x="1636" y="235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22" name="Rectangle 142"/>
            <p:cNvSpPr>
              <a:spLocks noChangeArrowheads="1"/>
            </p:cNvSpPr>
            <p:nvPr/>
          </p:nvSpPr>
          <p:spPr bwMode="auto">
            <a:xfrm>
              <a:off x="1828" y="235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23" name="Rectangle 143"/>
            <p:cNvSpPr>
              <a:spLocks noChangeArrowheads="1"/>
            </p:cNvSpPr>
            <p:nvPr/>
          </p:nvSpPr>
          <p:spPr bwMode="auto">
            <a:xfrm>
              <a:off x="2020"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24" name="Rectangle 144"/>
            <p:cNvSpPr>
              <a:spLocks noChangeArrowheads="1"/>
            </p:cNvSpPr>
            <p:nvPr/>
          </p:nvSpPr>
          <p:spPr bwMode="auto">
            <a:xfrm>
              <a:off x="2212"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25" name="Rectangle 145"/>
            <p:cNvSpPr>
              <a:spLocks noChangeArrowheads="1"/>
            </p:cNvSpPr>
            <p:nvPr/>
          </p:nvSpPr>
          <p:spPr bwMode="auto">
            <a:xfrm>
              <a:off x="2404"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26" name="Rectangle 146"/>
            <p:cNvSpPr>
              <a:spLocks noChangeArrowheads="1"/>
            </p:cNvSpPr>
            <p:nvPr/>
          </p:nvSpPr>
          <p:spPr bwMode="auto">
            <a:xfrm>
              <a:off x="2596" y="235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27" name="Rectangle 147"/>
            <p:cNvSpPr>
              <a:spLocks noChangeArrowheads="1"/>
            </p:cNvSpPr>
            <p:nvPr/>
          </p:nvSpPr>
          <p:spPr bwMode="auto">
            <a:xfrm>
              <a:off x="2788"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28" name="Rectangle 148"/>
            <p:cNvSpPr>
              <a:spLocks noChangeArrowheads="1"/>
            </p:cNvSpPr>
            <p:nvPr/>
          </p:nvSpPr>
          <p:spPr bwMode="auto">
            <a:xfrm>
              <a:off x="2980"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29" name="Rectangle 149"/>
            <p:cNvSpPr>
              <a:spLocks noChangeArrowheads="1"/>
            </p:cNvSpPr>
            <p:nvPr/>
          </p:nvSpPr>
          <p:spPr bwMode="auto">
            <a:xfrm>
              <a:off x="3172"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30" name="Rectangle 150"/>
            <p:cNvSpPr>
              <a:spLocks noChangeArrowheads="1"/>
            </p:cNvSpPr>
            <p:nvPr/>
          </p:nvSpPr>
          <p:spPr bwMode="auto">
            <a:xfrm>
              <a:off x="3364"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31" name="Rectangle 151"/>
            <p:cNvSpPr>
              <a:spLocks noChangeArrowheads="1"/>
            </p:cNvSpPr>
            <p:nvPr/>
          </p:nvSpPr>
          <p:spPr bwMode="auto">
            <a:xfrm>
              <a:off x="3556"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32" name="Rectangle 152"/>
            <p:cNvSpPr>
              <a:spLocks noChangeArrowheads="1"/>
            </p:cNvSpPr>
            <p:nvPr/>
          </p:nvSpPr>
          <p:spPr bwMode="auto">
            <a:xfrm>
              <a:off x="3748"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33" name="Rectangle 153"/>
            <p:cNvSpPr>
              <a:spLocks noChangeArrowheads="1"/>
            </p:cNvSpPr>
            <p:nvPr/>
          </p:nvSpPr>
          <p:spPr bwMode="auto">
            <a:xfrm>
              <a:off x="3940"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34" name="Rectangle 154"/>
            <p:cNvSpPr>
              <a:spLocks noChangeArrowheads="1"/>
            </p:cNvSpPr>
            <p:nvPr/>
          </p:nvSpPr>
          <p:spPr bwMode="auto">
            <a:xfrm>
              <a:off x="4132"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35" name="Rectangle 155"/>
            <p:cNvSpPr>
              <a:spLocks noChangeArrowheads="1"/>
            </p:cNvSpPr>
            <p:nvPr/>
          </p:nvSpPr>
          <p:spPr bwMode="auto">
            <a:xfrm>
              <a:off x="1444"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36" name="Rectangle 156"/>
            <p:cNvSpPr>
              <a:spLocks noChangeArrowheads="1"/>
            </p:cNvSpPr>
            <p:nvPr/>
          </p:nvSpPr>
          <p:spPr bwMode="auto">
            <a:xfrm>
              <a:off x="1636" y="254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37" name="Rectangle 157"/>
            <p:cNvSpPr>
              <a:spLocks noChangeArrowheads="1"/>
            </p:cNvSpPr>
            <p:nvPr/>
          </p:nvSpPr>
          <p:spPr bwMode="auto">
            <a:xfrm>
              <a:off x="1828" y="254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38" name="Rectangle 158"/>
            <p:cNvSpPr>
              <a:spLocks noChangeArrowheads="1"/>
            </p:cNvSpPr>
            <p:nvPr/>
          </p:nvSpPr>
          <p:spPr bwMode="auto">
            <a:xfrm>
              <a:off x="2020"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39" name="Rectangle 159"/>
            <p:cNvSpPr>
              <a:spLocks noChangeArrowheads="1"/>
            </p:cNvSpPr>
            <p:nvPr/>
          </p:nvSpPr>
          <p:spPr bwMode="auto">
            <a:xfrm>
              <a:off x="2212"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40" name="Rectangle 160"/>
            <p:cNvSpPr>
              <a:spLocks noChangeArrowheads="1"/>
            </p:cNvSpPr>
            <p:nvPr/>
          </p:nvSpPr>
          <p:spPr bwMode="auto">
            <a:xfrm>
              <a:off x="2404" y="254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41" name="Rectangle 161"/>
            <p:cNvSpPr>
              <a:spLocks noChangeArrowheads="1"/>
            </p:cNvSpPr>
            <p:nvPr/>
          </p:nvSpPr>
          <p:spPr bwMode="auto">
            <a:xfrm>
              <a:off x="2596" y="254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42" name="Rectangle 162"/>
            <p:cNvSpPr>
              <a:spLocks noChangeArrowheads="1"/>
            </p:cNvSpPr>
            <p:nvPr/>
          </p:nvSpPr>
          <p:spPr bwMode="auto">
            <a:xfrm>
              <a:off x="2788"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43" name="Rectangle 163"/>
            <p:cNvSpPr>
              <a:spLocks noChangeArrowheads="1"/>
            </p:cNvSpPr>
            <p:nvPr/>
          </p:nvSpPr>
          <p:spPr bwMode="auto">
            <a:xfrm>
              <a:off x="2980"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44" name="Rectangle 164"/>
            <p:cNvSpPr>
              <a:spLocks noChangeArrowheads="1"/>
            </p:cNvSpPr>
            <p:nvPr/>
          </p:nvSpPr>
          <p:spPr bwMode="auto">
            <a:xfrm>
              <a:off x="3172"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45" name="Rectangle 165"/>
            <p:cNvSpPr>
              <a:spLocks noChangeArrowheads="1"/>
            </p:cNvSpPr>
            <p:nvPr/>
          </p:nvSpPr>
          <p:spPr bwMode="auto">
            <a:xfrm>
              <a:off x="3364"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46" name="Rectangle 166"/>
            <p:cNvSpPr>
              <a:spLocks noChangeArrowheads="1"/>
            </p:cNvSpPr>
            <p:nvPr/>
          </p:nvSpPr>
          <p:spPr bwMode="auto">
            <a:xfrm>
              <a:off x="3556" y="254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47" name="Rectangle 167"/>
            <p:cNvSpPr>
              <a:spLocks noChangeArrowheads="1"/>
            </p:cNvSpPr>
            <p:nvPr/>
          </p:nvSpPr>
          <p:spPr bwMode="auto">
            <a:xfrm>
              <a:off x="3748"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48" name="Rectangle 168"/>
            <p:cNvSpPr>
              <a:spLocks noChangeArrowheads="1"/>
            </p:cNvSpPr>
            <p:nvPr/>
          </p:nvSpPr>
          <p:spPr bwMode="auto">
            <a:xfrm>
              <a:off x="3940"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49" name="Rectangle 169"/>
            <p:cNvSpPr>
              <a:spLocks noChangeArrowheads="1"/>
            </p:cNvSpPr>
            <p:nvPr/>
          </p:nvSpPr>
          <p:spPr bwMode="auto">
            <a:xfrm>
              <a:off x="4132"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50" name="Rectangle 170"/>
            <p:cNvSpPr>
              <a:spLocks noChangeArrowheads="1"/>
            </p:cNvSpPr>
            <p:nvPr/>
          </p:nvSpPr>
          <p:spPr bwMode="auto">
            <a:xfrm>
              <a:off x="1444" y="274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51" name="Rectangle 171"/>
            <p:cNvSpPr>
              <a:spLocks noChangeArrowheads="1"/>
            </p:cNvSpPr>
            <p:nvPr/>
          </p:nvSpPr>
          <p:spPr bwMode="auto">
            <a:xfrm>
              <a:off x="1636"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52" name="Rectangle 172"/>
            <p:cNvSpPr>
              <a:spLocks noChangeArrowheads="1"/>
            </p:cNvSpPr>
            <p:nvPr/>
          </p:nvSpPr>
          <p:spPr bwMode="auto">
            <a:xfrm>
              <a:off x="1828"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53" name="Rectangle 173"/>
            <p:cNvSpPr>
              <a:spLocks noChangeArrowheads="1"/>
            </p:cNvSpPr>
            <p:nvPr/>
          </p:nvSpPr>
          <p:spPr bwMode="auto">
            <a:xfrm>
              <a:off x="2020" y="274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54" name="Rectangle 174"/>
            <p:cNvSpPr>
              <a:spLocks noChangeArrowheads="1"/>
            </p:cNvSpPr>
            <p:nvPr/>
          </p:nvSpPr>
          <p:spPr bwMode="auto">
            <a:xfrm>
              <a:off x="2212" y="274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55" name="Rectangle 175"/>
            <p:cNvSpPr>
              <a:spLocks noChangeArrowheads="1"/>
            </p:cNvSpPr>
            <p:nvPr/>
          </p:nvSpPr>
          <p:spPr bwMode="auto">
            <a:xfrm>
              <a:off x="2404" y="274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56" name="Rectangle 176"/>
            <p:cNvSpPr>
              <a:spLocks noChangeArrowheads="1"/>
            </p:cNvSpPr>
            <p:nvPr/>
          </p:nvSpPr>
          <p:spPr bwMode="auto">
            <a:xfrm>
              <a:off x="2596"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57" name="Rectangle 177"/>
            <p:cNvSpPr>
              <a:spLocks noChangeArrowheads="1"/>
            </p:cNvSpPr>
            <p:nvPr/>
          </p:nvSpPr>
          <p:spPr bwMode="auto">
            <a:xfrm>
              <a:off x="2788"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58" name="Rectangle 178"/>
            <p:cNvSpPr>
              <a:spLocks noChangeArrowheads="1"/>
            </p:cNvSpPr>
            <p:nvPr/>
          </p:nvSpPr>
          <p:spPr bwMode="auto">
            <a:xfrm>
              <a:off x="2980"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59" name="Rectangle 179"/>
            <p:cNvSpPr>
              <a:spLocks noChangeArrowheads="1"/>
            </p:cNvSpPr>
            <p:nvPr/>
          </p:nvSpPr>
          <p:spPr bwMode="auto">
            <a:xfrm>
              <a:off x="3172"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60" name="Rectangle 180"/>
            <p:cNvSpPr>
              <a:spLocks noChangeArrowheads="1"/>
            </p:cNvSpPr>
            <p:nvPr/>
          </p:nvSpPr>
          <p:spPr bwMode="auto">
            <a:xfrm>
              <a:off x="3364"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61" name="Rectangle 181"/>
            <p:cNvSpPr>
              <a:spLocks noChangeArrowheads="1"/>
            </p:cNvSpPr>
            <p:nvPr/>
          </p:nvSpPr>
          <p:spPr bwMode="auto">
            <a:xfrm>
              <a:off x="3556"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62" name="Rectangle 182"/>
            <p:cNvSpPr>
              <a:spLocks noChangeArrowheads="1"/>
            </p:cNvSpPr>
            <p:nvPr/>
          </p:nvSpPr>
          <p:spPr bwMode="auto">
            <a:xfrm>
              <a:off x="3748" y="274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63" name="Rectangle 183"/>
            <p:cNvSpPr>
              <a:spLocks noChangeArrowheads="1"/>
            </p:cNvSpPr>
            <p:nvPr/>
          </p:nvSpPr>
          <p:spPr bwMode="auto">
            <a:xfrm>
              <a:off x="3940" y="274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64" name="Rectangle 184"/>
            <p:cNvSpPr>
              <a:spLocks noChangeArrowheads="1"/>
            </p:cNvSpPr>
            <p:nvPr/>
          </p:nvSpPr>
          <p:spPr bwMode="auto">
            <a:xfrm>
              <a:off x="4132" y="274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65" name="Rectangle 185"/>
            <p:cNvSpPr>
              <a:spLocks noChangeArrowheads="1"/>
            </p:cNvSpPr>
            <p:nvPr/>
          </p:nvSpPr>
          <p:spPr bwMode="auto">
            <a:xfrm>
              <a:off x="1444"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66" name="Rectangle 186"/>
            <p:cNvSpPr>
              <a:spLocks noChangeArrowheads="1"/>
            </p:cNvSpPr>
            <p:nvPr/>
          </p:nvSpPr>
          <p:spPr bwMode="auto">
            <a:xfrm>
              <a:off x="1636" y="293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67" name="Rectangle 187"/>
            <p:cNvSpPr>
              <a:spLocks noChangeArrowheads="1"/>
            </p:cNvSpPr>
            <p:nvPr/>
          </p:nvSpPr>
          <p:spPr bwMode="auto">
            <a:xfrm>
              <a:off x="1828" y="293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68" name="Rectangle 188"/>
            <p:cNvSpPr>
              <a:spLocks noChangeArrowheads="1"/>
            </p:cNvSpPr>
            <p:nvPr/>
          </p:nvSpPr>
          <p:spPr bwMode="auto">
            <a:xfrm>
              <a:off x="2020"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69" name="Rectangle 189"/>
            <p:cNvSpPr>
              <a:spLocks noChangeArrowheads="1"/>
            </p:cNvSpPr>
            <p:nvPr/>
          </p:nvSpPr>
          <p:spPr bwMode="auto">
            <a:xfrm>
              <a:off x="2212"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70" name="Rectangle 190"/>
            <p:cNvSpPr>
              <a:spLocks noChangeArrowheads="1"/>
            </p:cNvSpPr>
            <p:nvPr/>
          </p:nvSpPr>
          <p:spPr bwMode="auto">
            <a:xfrm>
              <a:off x="2404"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71" name="Rectangle 191"/>
            <p:cNvSpPr>
              <a:spLocks noChangeArrowheads="1"/>
            </p:cNvSpPr>
            <p:nvPr/>
          </p:nvSpPr>
          <p:spPr bwMode="auto">
            <a:xfrm>
              <a:off x="2596"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72" name="Rectangle 192"/>
            <p:cNvSpPr>
              <a:spLocks noChangeArrowheads="1"/>
            </p:cNvSpPr>
            <p:nvPr/>
          </p:nvSpPr>
          <p:spPr bwMode="auto">
            <a:xfrm>
              <a:off x="2788"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73" name="Rectangle 193"/>
            <p:cNvSpPr>
              <a:spLocks noChangeArrowheads="1"/>
            </p:cNvSpPr>
            <p:nvPr/>
          </p:nvSpPr>
          <p:spPr bwMode="auto">
            <a:xfrm>
              <a:off x="2980"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74" name="Rectangle 194"/>
            <p:cNvSpPr>
              <a:spLocks noChangeArrowheads="1"/>
            </p:cNvSpPr>
            <p:nvPr/>
          </p:nvSpPr>
          <p:spPr bwMode="auto">
            <a:xfrm>
              <a:off x="3172"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75" name="Rectangle 195"/>
            <p:cNvSpPr>
              <a:spLocks noChangeArrowheads="1"/>
            </p:cNvSpPr>
            <p:nvPr/>
          </p:nvSpPr>
          <p:spPr bwMode="auto">
            <a:xfrm>
              <a:off x="3364"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76" name="Rectangle 196"/>
            <p:cNvSpPr>
              <a:spLocks noChangeArrowheads="1"/>
            </p:cNvSpPr>
            <p:nvPr/>
          </p:nvSpPr>
          <p:spPr bwMode="auto">
            <a:xfrm>
              <a:off x="3556" y="293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77" name="Rectangle 197"/>
            <p:cNvSpPr>
              <a:spLocks noChangeArrowheads="1"/>
            </p:cNvSpPr>
            <p:nvPr/>
          </p:nvSpPr>
          <p:spPr bwMode="auto">
            <a:xfrm>
              <a:off x="3748"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78" name="Rectangle 198"/>
            <p:cNvSpPr>
              <a:spLocks noChangeArrowheads="1"/>
            </p:cNvSpPr>
            <p:nvPr/>
          </p:nvSpPr>
          <p:spPr bwMode="auto">
            <a:xfrm>
              <a:off x="3940"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79" name="Rectangle 199"/>
            <p:cNvSpPr>
              <a:spLocks noChangeArrowheads="1"/>
            </p:cNvSpPr>
            <p:nvPr/>
          </p:nvSpPr>
          <p:spPr bwMode="auto">
            <a:xfrm>
              <a:off x="4132"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80" name="Rectangle 200"/>
            <p:cNvSpPr>
              <a:spLocks noChangeArrowheads="1"/>
            </p:cNvSpPr>
            <p:nvPr/>
          </p:nvSpPr>
          <p:spPr bwMode="auto">
            <a:xfrm>
              <a:off x="1444"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81" name="Rectangle 201"/>
            <p:cNvSpPr>
              <a:spLocks noChangeArrowheads="1"/>
            </p:cNvSpPr>
            <p:nvPr/>
          </p:nvSpPr>
          <p:spPr bwMode="auto">
            <a:xfrm>
              <a:off x="1636"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82" name="Rectangle 202"/>
            <p:cNvSpPr>
              <a:spLocks noChangeArrowheads="1"/>
            </p:cNvSpPr>
            <p:nvPr/>
          </p:nvSpPr>
          <p:spPr bwMode="auto">
            <a:xfrm>
              <a:off x="1828" y="3124"/>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83" name="Rectangle 203"/>
            <p:cNvSpPr>
              <a:spLocks noChangeArrowheads="1"/>
            </p:cNvSpPr>
            <p:nvPr/>
          </p:nvSpPr>
          <p:spPr bwMode="auto">
            <a:xfrm>
              <a:off x="2020"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84" name="Rectangle 204"/>
            <p:cNvSpPr>
              <a:spLocks noChangeArrowheads="1"/>
            </p:cNvSpPr>
            <p:nvPr/>
          </p:nvSpPr>
          <p:spPr bwMode="auto">
            <a:xfrm>
              <a:off x="2212"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85" name="Rectangle 205"/>
            <p:cNvSpPr>
              <a:spLocks noChangeArrowheads="1"/>
            </p:cNvSpPr>
            <p:nvPr/>
          </p:nvSpPr>
          <p:spPr bwMode="auto">
            <a:xfrm>
              <a:off x="2404"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86" name="Rectangle 206"/>
            <p:cNvSpPr>
              <a:spLocks noChangeArrowheads="1"/>
            </p:cNvSpPr>
            <p:nvPr/>
          </p:nvSpPr>
          <p:spPr bwMode="auto">
            <a:xfrm>
              <a:off x="2596"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87" name="Rectangle 207"/>
            <p:cNvSpPr>
              <a:spLocks noChangeArrowheads="1"/>
            </p:cNvSpPr>
            <p:nvPr/>
          </p:nvSpPr>
          <p:spPr bwMode="auto">
            <a:xfrm>
              <a:off x="2788"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88" name="Rectangle 208"/>
            <p:cNvSpPr>
              <a:spLocks noChangeArrowheads="1"/>
            </p:cNvSpPr>
            <p:nvPr/>
          </p:nvSpPr>
          <p:spPr bwMode="auto">
            <a:xfrm>
              <a:off x="2980"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89" name="Rectangle 209"/>
            <p:cNvSpPr>
              <a:spLocks noChangeArrowheads="1"/>
            </p:cNvSpPr>
            <p:nvPr/>
          </p:nvSpPr>
          <p:spPr bwMode="auto">
            <a:xfrm>
              <a:off x="3172"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90" name="Rectangle 210"/>
            <p:cNvSpPr>
              <a:spLocks noChangeArrowheads="1"/>
            </p:cNvSpPr>
            <p:nvPr/>
          </p:nvSpPr>
          <p:spPr bwMode="auto">
            <a:xfrm>
              <a:off x="3364"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91" name="Rectangle 211"/>
            <p:cNvSpPr>
              <a:spLocks noChangeArrowheads="1"/>
            </p:cNvSpPr>
            <p:nvPr/>
          </p:nvSpPr>
          <p:spPr bwMode="auto">
            <a:xfrm>
              <a:off x="3556"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92" name="Rectangle 212"/>
            <p:cNvSpPr>
              <a:spLocks noChangeArrowheads="1"/>
            </p:cNvSpPr>
            <p:nvPr/>
          </p:nvSpPr>
          <p:spPr bwMode="auto">
            <a:xfrm>
              <a:off x="3748" y="3124"/>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093" name="Rectangle 213"/>
            <p:cNvSpPr>
              <a:spLocks noChangeArrowheads="1"/>
            </p:cNvSpPr>
            <p:nvPr/>
          </p:nvSpPr>
          <p:spPr bwMode="auto">
            <a:xfrm>
              <a:off x="3940"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094" name="Rectangle 214"/>
            <p:cNvSpPr>
              <a:spLocks noChangeArrowheads="1"/>
            </p:cNvSpPr>
            <p:nvPr/>
          </p:nvSpPr>
          <p:spPr bwMode="auto">
            <a:xfrm>
              <a:off x="4132" y="3124"/>
              <a:ext cx="184" cy="184"/>
            </a:xfrm>
            <a:prstGeom prst="rect">
              <a:avLst/>
            </a:prstGeom>
            <a:solidFill>
              <a:srgbClr val="33CC33"/>
            </a:solidFill>
            <a:ln w="12700">
              <a:solidFill>
                <a:schemeClr val="tx1"/>
              </a:solidFill>
              <a:miter lim="800000"/>
              <a:headEnd/>
              <a:tailEnd/>
            </a:ln>
          </p:spPr>
          <p:txBody>
            <a:bodyPr wrap="none" anchor="ctr"/>
            <a:lstStyle/>
            <a:p>
              <a:endParaRPr lang="en-US"/>
            </a:p>
          </p:txBody>
        </p:sp>
        <p:sp>
          <p:nvSpPr>
            <p:cNvPr id="37095" name="AutoShape 215"/>
            <p:cNvSpPr>
              <a:spLocks noChangeArrowheads="1"/>
            </p:cNvSpPr>
            <p:nvPr/>
          </p:nvSpPr>
          <p:spPr bwMode="auto">
            <a:xfrm>
              <a:off x="4420" y="3124"/>
              <a:ext cx="184" cy="184"/>
            </a:xfrm>
            <a:prstGeom prst="cube">
              <a:avLst>
                <a:gd name="adj" fmla="val 24995"/>
              </a:avLst>
            </a:prstGeom>
            <a:solidFill>
              <a:srgbClr val="FFFF00"/>
            </a:solidFill>
            <a:ln w="12700">
              <a:solidFill>
                <a:schemeClr val="tx1"/>
              </a:solidFill>
              <a:miter lim="800000"/>
              <a:headEnd/>
              <a:tailEnd/>
            </a:ln>
          </p:spPr>
          <p:txBody>
            <a:bodyPr wrap="none" anchor="ctr"/>
            <a:lstStyle/>
            <a:p>
              <a:endParaRPr lang="en-US"/>
            </a:p>
          </p:txBody>
        </p:sp>
      </p:grpSp>
      <p:grpSp>
        <p:nvGrpSpPr>
          <p:cNvPr id="3" name="Group 220"/>
          <p:cNvGrpSpPr>
            <a:grpSpLocks/>
          </p:cNvGrpSpPr>
          <p:nvPr/>
        </p:nvGrpSpPr>
        <p:grpSpPr bwMode="auto">
          <a:xfrm>
            <a:off x="2590800" y="990600"/>
            <a:ext cx="292100" cy="304800"/>
            <a:chOff x="720" y="624"/>
            <a:chExt cx="184" cy="192"/>
          </a:xfrm>
        </p:grpSpPr>
        <p:sp>
          <p:nvSpPr>
            <p:cNvPr id="36883" name="Rectangle 216"/>
            <p:cNvSpPr>
              <a:spLocks noChangeArrowheads="1"/>
            </p:cNvSpPr>
            <p:nvPr/>
          </p:nvSpPr>
          <p:spPr bwMode="auto">
            <a:xfrm>
              <a:off x="720" y="62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36884" name="Picture 217"/>
            <p:cNvPicPr>
              <a:picLocks noChangeArrowheads="1"/>
            </p:cNvPicPr>
            <p:nvPr/>
          </p:nvPicPr>
          <p:blipFill>
            <a:blip r:embed="rId3"/>
            <a:srcRect/>
            <a:stretch>
              <a:fillRect/>
            </a:stretch>
          </p:blipFill>
          <p:spPr bwMode="auto">
            <a:xfrm>
              <a:off x="720" y="672"/>
              <a:ext cx="144" cy="144"/>
            </a:xfrm>
            <a:prstGeom prst="rect">
              <a:avLst/>
            </a:prstGeom>
            <a:noFill/>
            <a:ln w="9525">
              <a:noFill/>
              <a:miter lim="800000"/>
              <a:headEnd/>
              <a:tailEnd/>
            </a:ln>
          </p:spPr>
        </p:pic>
      </p:grpSp>
      <p:grpSp>
        <p:nvGrpSpPr>
          <p:cNvPr id="4" name="Group 221"/>
          <p:cNvGrpSpPr>
            <a:grpSpLocks/>
          </p:cNvGrpSpPr>
          <p:nvPr/>
        </p:nvGrpSpPr>
        <p:grpSpPr bwMode="auto">
          <a:xfrm>
            <a:off x="3200400" y="990600"/>
            <a:ext cx="292100" cy="304800"/>
            <a:chOff x="720" y="624"/>
            <a:chExt cx="184" cy="192"/>
          </a:xfrm>
        </p:grpSpPr>
        <p:sp>
          <p:nvSpPr>
            <p:cNvPr id="36881" name="Rectangle 222"/>
            <p:cNvSpPr>
              <a:spLocks noChangeArrowheads="1"/>
            </p:cNvSpPr>
            <p:nvPr/>
          </p:nvSpPr>
          <p:spPr bwMode="auto">
            <a:xfrm>
              <a:off x="720" y="62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36882" name="Picture 223"/>
            <p:cNvPicPr>
              <a:picLocks noChangeArrowheads="1"/>
            </p:cNvPicPr>
            <p:nvPr/>
          </p:nvPicPr>
          <p:blipFill>
            <a:blip r:embed="rId3"/>
            <a:srcRect/>
            <a:stretch>
              <a:fillRect/>
            </a:stretch>
          </p:blipFill>
          <p:spPr bwMode="auto">
            <a:xfrm>
              <a:off x="720" y="672"/>
              <a:ext cx="144" cy="144"/>
            </a:xfrm>
            <a:prstGeom prst="rect">
              <a:avLst/>
            </a:prstGeom>
            <a:noFill/>
            <a:ln w="9525">
              <a:noFill/>
              <a:miter lim="800000"/>
              <a:headEnd/>
              <a:tailEnd/>
            </a:ln>
          </p:spPr>
        </p:pic>
      </p:grpSp>
      <p:sp>
        <p:nvSpPr>
          <p:cNvPr id="55521" name="Rectangle 225"/>
          <p:cNvSpPr>
            <a:spLocks noChangeArrowheads="1"/>
          </p:cNvSpPr>
          <p:nvPr/>
        </p:nvSpPr>
        <p:spPr bwMode="auto">
          <a:xfrm>
            <a:off x="2895600" y="99060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55520" name="Rectangle 224"/>
          <p:cNvSpPr>
            <a:spLocks noChangeArrowheads="1"/>
          </p:cNvSpPr>
          <p:nvPr/>
        </p:nvSpPr>
        <p:spPr bwMode="auto">
          <a:xfrm>
            <a:off x="2590800" y="99060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grpSp>
        <p:nvGrpSpPr>
          <p:cNvPr id="5" name="Group 226"/>
          <p:cNvGrpSpPr>
            <a:grpSpLocks/>
          </p:cNvGrpSpPr>
          <p:nvPr/>
        </p:nvGrpSpPr>
        <p:grpSpPr bwMode="auto">
          <a:xfrm>
            <a:off x="2895600" y="990600"/>
            <a:ext cx="292100" cy="304800"/>
            <a:chOff x="720" y="624"/>
            <a:chExt cx="184" cy="192"/>
          </a:xfrm>
        </p:grpSpPr>
        <p:sp>
          <p:nvSpPr>
            <p:cNvPr id="36879" name="Rectangle 227"/>
            <p:cNvSpPr>
              <a:spLocks noChangeArrowheads="1"/>
            </p:cNvSpPr>
            <p:nvPr/>
          </p:nvSpPr>
          <p:spPr bwMode="auto">
            <a:xfrm>
              <a:off x="720" y="62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36880" name="Picture 228"/>
            <p:cNvPicPr>
              <a:picLocks noChangeArrowheads="1"/>
            </p:cNvPicPr>
            <p:nvPr/>
          </p:nvPicPr>
          <p:blipFill>
            <a:blip r:embed="rId3"/>
            <a:srcRect/>
            <a:stretch>
              <a:fillRect/>
            </a:stretch>
          </p:blipFill>
          <p:spPr bwMode="auto">
            <a:xfrm>
              <a:off x="720" y="672"/>
              <a:ext cx="144" cy="144"/>
            </a:xfrm>
            <a:prstGeom prst="rect">
              <a:avLst/>
            </a:prstGeom>
            <a:noFill/>
            <a:ln w="9525">
              <a:noFill/>
              <a:miter lim="800000"/>
              <a:headEnd/>
              <a:tailEnd/>
            </a:ln>
          </p:spPr>
        </p:pic>
      </p:grpSp>
      <p:sp>
        <p:nvSpPr>
          <p:cNvPr id="55525" name="Rectangle 229"/>
          <p:cNvSpPr>
            <a:spLocks noChangeArrowheads="1"/>
          </p:cNvSpPr>
          <p:nvPr/>
        </p:nvSpPr>
        <p:spPr bwMode="auto">
          <a:xfrm>
            <a:off x="2895600" y="99060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55526" name="Rectangle 230"/>
          <p:cNvSpPr>
            <a:spLocks noChangeArrowheads="1"/>
          </p:cNvSpPr>
          <p:nvPr/>
        </p:nvSpPr>
        <p:spPr bwMode="auto">
          <a:xfrm>
            <a:off x="3200400" y="99060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grpSp>
        <p:nvGrpSpPr>
          <p:cNvPr id="6" name="Group 231"/>
          <p:cNvGrpSpPr>
            <a:grpSpLocks/>
          </p:cNvGrpSpPr>
          <p:nvPr/>
        </p:nvGrpSpPr>
        <p:grpSpPr bwMode="auto">
          <a:xfrm>
            <a:off x="3505200" y="990600"/>
            <a:ext cx="292100" cy="304800"/>
            <a:chOff x="720" y="624"/>
            <a:chExt cx="184" cy="192"/>
          </a:xfrm>
        </p:grpSpPr>
        <p:sp>
          <p:nvSpPr>
            <p:cNvPr id="36877" name="Rectangle 232"/>
            <p:cNvSpPr>
              <a:spLocks noChangeArrowheads="1"/>
            </p:cNvSpPr>
            <p:nvPr/>
          </p:nvSpPr>
          <p:spPr bwMode="auto">
            <a:xfrm>
              <a:off x="720" y="62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36878" name="Picture 233"/>
            <p:cNvPicPr>
              <a:picLocks noChangeArrowheads="1"/>
            </p:cNvPicPr>
            <p:nvPr/>
          </p:nvPicPr>
          <p:blipFill>
            <a:blip r:embed="rId3"/>
            <a:srcRect/>
            <a:stretch>
              <a:fillRect/>
            </a:stretch>
          </p:blipFill>
          <p:spPr bwMode="auto">
            <a:xfrm>
              <a:off x="720" y="672"/>
              <a:ext cx="144" cy="144"/>
            </a:xfrm>
            <a:prstGeom prst="rect">
              <a:avLst/>
            </a:prstGeom>
            <a:noFill/>
            <a:ln w="9525">
              <a:noFill/>
              <a:miter lim="800000"/>
              <a:headEnd/>
              <a:tailEnd/>
            </a:ln>
          </p:spPr>
        </p:pic>
      </p:grpSp>
      <p:pic>
        <p:nvPicPr>
          <p:cNvPr id="232" name="Picture 2" descr="RIMT University"/>
          <p:cNvPicPr>
            <a:picLocks noChangeAspect="1" noChangeArrowheads="1"/>
          </p:cNvPicPr>
          <p:nvPr/>
        </p:nvPicPr>
        <p:blipFill>
          <a:blip r:embed="rId4"/>
          <a:srcRect/>
          <a:stretch>
            <a:fillRect/>
          </a:stretch>
        </p:blipFill>
        <p:spPr bwMode="auto">
          <a:xfrm>
            <a:off x="7173913" y="0"/>
            <a:ext cx="1970087" cy="895350"/>
          </a:xfrm>
          <a:prstGeom prst="rect">
            <a:avLst/>
          </a:prstGeom>
          <a:noFill/>
          <a:ln w="9525">
            <a:noFill/>
            <a:miter lim="800000"/>
            <a:headEnd/>
            <a:tailEnd/>
          </a:ln>
        </p:spPr>
      </p:pic>
      <p:sp>
        <p:nvSpPr>
          <p:cNvPr id="233" name="Rectangle 232">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55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555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555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499"/>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5552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499"/>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521" grpId="0" animBg="1"/>
      <p:bldP spid="55520" grpId="0" animBg="1"/>
      <p:bldP spid="55525" grpId="0" animBg="1"/>
      <p:bldP spid="55526"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22923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7891" name="Rectangle 3"/>
          <p:cNvSpPr>
            <a:spLocks noGrp="1" noChangeArrowheads="1"/>
          </p:cNvSpPr>
          <p:nvPr>
            <p:ph type="title"/>
          </p:nvPr>
        </p:nvSpPr>
        <p:spPr>
          <a:xfrm>
            <a:off x="685800" y="152400"/>
            <a:ext cx="7772400" cy="685800"/>
          </a:xfrm>
          <a:noFill/>
        </p:spPr>
        <p:txBody>
          <a:bodyPr>
            <a:normAutofit fontScale="90000"/>
          </a:bodyPr>
          <a:lstStyle/>
          <a:p>
            <a:r>
              <a:rPr lang="en-US" smtClean="0"/>
              <a:t>Rat In A Maze</a:t>
            </a:r>
          </a:p>
        </p:txBody>
      </p:sp>
      <p:sp>
        <p:nvSpPr>
          <p:cNvPr id="37892" name="Rectangle 4"/>
          <p:cNvSpPr>
            <a:spLocks noGrp="1" noChangeArrowheads="1"/>
          </p:cNvSpPr>
          <p:nvPr>
            <p:ph idx="1"/>
          </p:nvPr>
        </p:nvSpPr>
        <p:spPr>
          <a:xfrm>
            <a:off x="0" y="5715000"/>
            <a:ext cx="9067800" cy="685800"/>
          </a:xfrm>
          <a:noFill/>
        </p:spPr>
        <p:txBody>
          <a:bodyPr>
            <a:normAutofit fontScale="70000" lnSpcReduction="20000"/>
          </a:bodyPr>
          <a:lstStyle/>
          <a:p>
            <a:r>
              <a:rPr lang="en-US" smtClean="0"/>
              <a:t>Move backward until we reach a square from which a forward move is possible.</a:t>
            </a:r>
          </a:p>
        </p:txBody>
      </p:sp>
      <p:sp>
        <p:nvSpPr>
          <p:cNvPr id="37893" name="Rectangle 5"/>
          <p:cNvSpPr>
            <a:spLocks noChangeArrowheads="1"/>
          </p:cNvSpPr>
          <p:nvPr/>
        </p:nvSpPr>
        <p:spPr bwMode="auto">
          <a:xfrm>
            <a:off x="25971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7894" name="Rectangle 6"/>
          <p:cNvSpPr>
            <a:spLocks noChangeArrowheads="1"/>
          </p:cNvSpPr>
          <p:nvPr/>
        </p:nvSpPr>
        <p:spPr bwMode="auto">
          <a:xfrm>
            <a:off x="29019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7895" name="Rectangle 7"/>
          <p:cNvSpPr>
            <a:spLocks noChangeArrowheads="1"/>
          </p:cNvSpPr>
          <p:nvPr/>
        </p:nvSpPr>
        <p:spPr bwMode="auto">
          <a:xfrm>
            <a:off x="32067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7896" name="Rectangle 8"/>
          <p:cNvSpPr>
            <a:spLocks noChangeArrowheads="1"/>
          </p:cNvSpPr>
          <p:nvPr/>
        </p:nvSpPr>
        <p:spPr bwMode="auto">
          <a:xfrm>
            <a:off x="35115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7897" name="Rectangle 9"/>
          <p:cNvSpPr>
            <a:spLocks noChangeArrowheads="1"/>
          </p:cNvSpPr>
          <p:nvPr/>
        </p:nvSpPr>
        <p:spPr bwMode="auto">
          <a:xfrm>
            <a:off x="38163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7898" name="Rectangle 10"/>
          <p:cNvSpPr>
            <a:spLocks noChangeArrowheads="1"/>
          </p:cNvSpPr>
          <p:nvPr/>
        </p:nvSpPr>
        <p:spPr bwMode="auto">
          <a:xfrm>
            <a:off x="41211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7899" name="Rectangle 11"/>
          <p:cNvSpPr>
            <a:spLocks noChangeArrowheads="1"/>
          </p:cNvSpPr>
          <p:nvPr/>
        </p:nvSpPr>
        <p:spPr bwMode="auto">
          <a:xfrm>
            <a:off x="44259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7900" name="Rectangle 12"/>
          <p:cNvSpPr>
            <a:spLocks noChangeArrowheads="1"/>
          </p:cNvSpPr>
          <p:nvPr/>
        </p:nvSpPr>
        <p:spPr bwMode="auto">
          <a:xfrm>
            <a:off x="47307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7901" name="Rectangle 13"/>
          <p:cNvSpPr>
            <a:spLocks noChangeArrowheads="1"/>
          </p:cNvSpPr>
          <p:nvPr/>
        </p:nvSpPr>
        <p:spPr bwMode="auto">
          <a:xfrm>
            <a:off x="50355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7902" name="Rectangle 14"/>
          <p:cNvSpPr>
            <a:spLocks noChangeArrowheads="1"/>
          </p:cNvSpPr>
          <p:nvPr/>
        </p:nvSpPr>
        <p:spPr bwMode="auto">
          <a:xfrm>
            <a:off x="5340350" y="996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03" name="Rectangle 15"/>
          <p:cNvSpPr>
            <a:spLocks noChangeArrowheads="1"/>
          </p:cNvSpPr>
          <p:nvPr/>
        </p:nvSpPr>
        <p:spPr bwMode="auto">
          <a:xfrm>
            <a:off x="56451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04" name="Rectangle 16"/>
          <p:cNvSpPr>
            <a:spLocks noChangeArrowheads="1"/>
          </p:cNvSpPr>
          <p:nvPr/>
        </p:nvSpPr>
        <p:spPr bwMode="auto">
          <a:xfrm>
            <a:off x="59499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05" name="Rectangle 17"/>
          <p:cNvSpPr>
            <a:spLocks noChangeArrowheads="1"/>
          </p:cNvSpPr>
          <p:nvPr/>
        </p:nvSpPr>
        <p:spPr bwMode="auto">
          <a:xfrm>
            <a:off x="62547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06" name="Rectangle 18"/>
          <p:cNvSpPr>
            <a:spLocks noChangeArrowheads="1"/>
          </p:cNvSpPr>
          <p:nvPr/>
        </p:nvSpPr>
        <p:spPr bwMode="auto">
          <a:xfrm>
            <a:off x="65595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07" name="Rectangle 19"/>
          <p:cNvSpPr>
            <a:spLocks noChangeArrowheads="1"/>
          </p:cNvSpPr>
          <p:nvPr/>
        </p:nvSpPr>
        <p:spPr bwMode="auto">
          <a:xfrm>
            <a:off x="2292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08" name="Rectangle 20"/>
          <p:cNvSpPr>
            <a:spLocks noChangeArrowheads="1"/>
          </p:cNvSpPr>
          <p:nvPr/>
        </p:nvSpPr>
        <p:spPr bwMode="auto">
          <a:xfrm>
            <a:off x="2597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09" name="Rectangle 21"/>
          <p:cNvSpPr>
            <a:spLocks noChangeArrowheads="1"/>
          </p:cNvSpPr>
          <p:nvPr/>
        </p:nvSpPr>
        <p:spPr bwMode="auto">
          <a:xfrm>
            <a:off x="29019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10" name="Rectangle 22"/>
          <p:cNvSpPr>
            <a:spLocks noChangeArrowheads="1"/>
          </p:cNvSpPr>
          <p:nvPr/>
        </p:nvSpPr>
        <p:spPr bwMode="auto">
          <a:xfrm>
            <a:off x="32067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11" name="Rectangle 23"/>
          <p:cNvSpPr>
            <a:spLocks noChangeArrowheads="1"/>
          </p:cNvSpPr>
          <p:nvPr/>
        </p:nvSpPr>
        <p:spPr bwMode="auto">
          <a:xfrm>
            <a:off x="3511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12" name="Rectangle 24"/>
          <p:cNvSpPr>
            <a:spLocks noChangeArrowheads="1"/>
          </p:cNvSpPr>
          <p:nvPr/>
        </p:nvSpPr>
        <p:spPr bwMode="auto">
          <a:xfrm>
            <a:off x="38163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13" name="Rectangle 25"/>
          <p:cNvSpPr>
            <a:spLocks noChangeArrowheads="1"/>
          </p:cNvSpPr>
          <p:nvPr/>
        </p:nvSpPr>
        <p:spPr bwMode="auto">
          <a:xfrm>
            <a:off x="4121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14" name="Rectangle 26"/>
          <p:cNvSpPr>
            <a:spLocks noChangeArrowheads="1"/>
          </p:cNvSpPr>
          <p:nvPr/>
        </p:nvSpPr>
        <p:spPr bwMode="auto">
          <a:xfrm>
            <a:off x="44259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15" name="Rectangle 27"/>
          <p:cNvSpPr>
            <a:spLocks noChangeArrowheads="1"/>
          </p:cNvSpPr>
          <p:nvPr/>
        </p:nvSpPr>
        <p:spPr bwMode="auto">
          <a:xfrm>
            <a:off x="47307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16" name="Rectangle 28"/>
          <p:cNvSpPr>
            <a:spLocks noChangeArrowheads="1"/>
          </p:cNvSpPr>
          <p:nvPr/>
        </p:nvSpPr>
        <p:spPr bwMode="auto">
          <a:xfrm>
            <a:off x="5035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17" name="Rectangle 29"/>
          <p:cNvSpPr>
            <a:spLocks noChangeArrowheads="1"/>
          </p:cNvSpPr>
          <p:nvPr/>
        </p:nvSpPr>
        <p:spPr bwMode="auto">
          <a:xfrm>
            <a:off x="5340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18" name="Rectangle 30"/>
          <p:cNvSpPr>
            <a:spLocks noChangeArrowheads="1"/>
          </p:cNvSpPr>
          <p:nvPr/>
        </p:nvSpPr>
        <p:spPr bwMode="auto">
          <a:xfrm>
            <a:off x="56451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19" name="Rectangle 31"/>
          <p:cNvSpPr>
            <a:spLocks noChangeArrowheads="1"/>
          </p:cNvSpPr>
          <p:nvPr/>
        </p:nvSpPr>
        <p:spPr bwMode="auto">
          <a:xfrm>
            <a:off x="59499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20" name="Rectangle 32"/>
          <p:cNvSpPr>
            <a:spLocks noChangeArrowheads="1"/>
          </p:cNvSpPr>
          <p:nvPr/>
        </p:nvSpPr>
        <p:spPr bwMode="auto">
          <a:xfrm>
            <a:off x="62547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21" name="Rectangle 33"/>
          <p:cNvSpPr>
            <a:spLocks noChangeArrowheads="1"/>
          </p:cNvSpPr>
          <p:nvPr/>
        </p:nvSpPr>
        <p:spPr bwMode="auto">
          <a:xfrm>
            <a:off x="65595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22" name="Rectangle 34"/>
          <p:cNvSpPr>
            <a:spLocks noChangeArrowheads="1"/>
          </p:cNvSpPr>
          <p:nvPr/>
        </p:nvSpPr>
        <p:spPr bwMode="auto">
          <a:xfrm>
            <a:off x="2292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23" name="Rectangle 35"/>
          <p:cNvSpPr>
            <a:spLocks noChangeArrowheads="1"/>
          </p:cNvSpPr>
          <p:nvPr/>
        </p:nvSpPr>
        <p:spPr bwMode="auto">
          <a:xfrm>
            <a:off x="25971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24" name="Rectangle 36"/>
          <p:cNvSpPr>
            <a:spLocks noChangeArrowheads="1"/>
          </p:cNvSpPr>
          <p:nvPr/>
        </p:nvSpPr>
        <p:spPr bwMode="auto">
          <a:xfrm>
            <a:off x="2901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25" name="Rectangle 37"/>
          <p:cNvSpPr>
            <a:spLocks noChangeArrowheads="1"/>
          </p:cNvSpPr>
          <p:nvPr/>
        </p:nvSpPr>
        <p:spPr bwMode="auto">
          <a:xfrm>
            <a:off x="32067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26" name="Rectangle 38"/>
          <p:cNvSpPr>
            <a:spLocks noChangeArrowheads="1"/>
          </p:cNvSpPr>
          <p:nvPr/>
        </p:nvSpPr>
        <p:spPr bwMode="auto">
          <a:xfrm>
            <a:off x="35115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27" name="Rectangle 39"/>
          <p:cNvSpPr>
            <a:spLocks noChangeArrowheads="1"/>
          </p:cNvSpPr>
          <p:nvPr/>
        </p:nvSpPr>
        <p:spPr bwMode="auto">
          <a:xfrm>
            <a:off x="3816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28" name="Rectangle 40"/>
          <p:cNvSpPr>
            <a:spLocks noChangeArrowheads="1"/>
          </p:cNvSpPr>
          <p:nvPr/>
        </p:nvSpPr>
        <p:spPr bwMode="auto">
          <a:xfrm>
            <a:off x="4121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29" name="Rectangle 41"/>
          <p:cNvSpPr>
            <a:spLocks noChangeArrowheads="1"/>
          </p:cNvSpPr>
          <p:nvPr/>
        </p:nvSpPr>
        <p:spPr bwMode="auto">
          <a:xfrm>
            <a:off x="4425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30" name="Rectangle 42"/>
          <p:cNvSpPr>
            <a:spLocks noChangeArrowheads="1"/>
          </p:cNvSpPr>
          <p:nvPr/>
        </p:nvSpPr>
        <p:spPr bwMode="auto">
          <a:xfrm>
            <a:off x="4730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31" name="Rectangle 43"/>
          <p:cNvSpPr>
            <a:spLocks noChangeArrowheads="1"/>
          </p:cNvSpPr>
          <p:nvPr/>
        </p:nvSpPr>
        <p:spPr bwMode="auto">
          <a:xfrm>
            <a:off x="5035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32" name="Rectangle 44"/>
          <p:cNvSpPr>
            <a:spLocks noChangeArrowheads="1"/>
          </p:cNvSpPr>
          <p:nvPr/>
        </p:nvSpPr>
        <p:spPr bwMode="auto">
          <a:xfrm>
            <a:off x="5340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33" name="Rectangle 45"/>
          <p:cNvSpPr>
            <a:spLocks noChangeArrowheads="1"/>
          </p:cNvSpPr>
          <p:nvPr/>
        </p:nvSpPr>
        <p:spPr bwMode="auto">
          <a:xfrm>
            <a:off x="5645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34" name="Rectangle 46"/>
          <p:cNvSpPr>
            <a:spLocks noChangeArrowheads="1"/>
          </p:cNvSpPr>
          <p:nvPr/>
        </p:nvSpPr>
        <p:spPr bwMode="auto">
          <a:xfrm>
            <a:off x="5949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35" name="Rectangle 47"/>
          <p:cNvSpPr>
            <a:spLocks noChangeArrowheads="1"/>
          </p:cNvSpPr>
          <p:nvPr/>
        </p:nvSpPr>
        <p:spPr bwMode="auto">
          <a:xfrm>
            <a:off x="6254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36" name="Rectangle 48"/>
          <p:cNvSpPr>
            <a:spLocks noChangeArrowheads="1"/>
          </p:cNvSpPr>
          <p:nvPr/>
        </p:nvSpPr>
        <p:spPr bwMode="auto">
          <a:xfrm>
            <a:off x="6559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37" name="Rectangle 49"/>
          <p:cNvSpPr>
            <a:spLocks noChangeArrowheads="1"/>
          </p:cNvSpPr>
          <p:nvPr/>
        </p:nvSpPr>
        <p:spPr bwMode="auto">
          <a:xfrm>
            <a:off x="2292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38" name="Rectangle 50"/>
          <p:cNvSpPr>
            <a:spLocks noChangeArrowheads="1"/>
          </p:cNvSpPr>
          <p:nvPr/>
        </p:nvSpPr>
        <p:spPr bwMode="auto">
          <a:xfrm>
            <a:off x="25971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39" name="Rectangle 51"/>
          <p:cNvSpPr>
            <a:spLocks noChangeArrowheads="1"/>
          </p:cNvSpPr>
          <p:nvPr/>
        </p:nvSpPr>
        <p:spPr bwMode="auto">
          <a:xfrm>
            <a:off x="29019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40" name="Rectangle 52"/>
          <p:cNvSpPr>
            <a:spLocks noChangeArrowheads="1"/>
          </p:cNvSpPr>
          <p:nvPr/>
        </p:nvSpPr>
        <p:spPr bwMode="auto">
          <a:xfrm>
            <a:off x="32067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41" name="Rectangle 53"/>
          <p:cNvSpPr>
            <a:spLocks noChangeArrowheads="1"/>
          </p:cNvSpPr>
          <p:nvPr/>
        </p:nvSpPr>
        <p:spPr bwMode="auto">
          <a:xfrm>
            <a:off x="3511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42" name="Rectangle 54"/>
          <p:cNvSpPr>
            <a:spLocks noChangeArrowheads="1"/>
          </p:cNvSpPr>
          <p:nvPr/>
        </p:nvSpPr>
        <p:spPr bwMode="auto">
          <a:xfrm>
            <a:off x="3816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43" name="Rectangle 55"/>
          <p:cNvSpPr>
            <a:spLocks noChangeArrowheads="1"/>
          </p:cNvSpPr>
          <p:nvPr/>
        </p:nvSpPr>
        <p:spPr bwMode="auto">
          <a:xfrm>
            <a:off x="4121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44" name="Rectangle 56"/>
          <p:cNvSpPr>
            <a:spLocks noChangeArrowheads="1"/>
          </p:cNvSpPr>
          <p:nvPr/>
        </p:nvSpPr>
        <p:spPr bwMode="auto">
          <a:xfrm>
            <a:off x="4425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45" name="Rectangle 57"/>
          <p:cNvSpPr>
            <a:spLocks noChangeArrowheads="1"/>
          </p:cNvSpPr>
          <p:nvPr/>
        </p:nvSpPr>
        <p:spPr bwMode="auto">
          <a:xfrm>
            <a:off x="4730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46" name="Rectangle 58"/>
          <p:cNvSpPr>
            <a:spLocks noChangeArrowheads="1"/>
          </p:cNvSpPr>
          <p:nvPr/>
        </p:nvSpPr>
        <p:spPr bwMode="auto">
          <a:xfrm>
            <a:off x="5035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47" name="Rectangle 59"/>
          <p:cNvSpPr>
            <a:spLocks noChangeArrowheads="1"/>
          </p:cNvSpPr>
          <p:nvPr/>
        </p:nvSpPr>
        <p:spPr bwMode="auto">
          <a:xfrm>
            <a:off x="5340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48" name="Rectangle 60"/>
          <p:cNvSpPr>
            <a:spLocks noChangeArrowheads="1"/>
          </p:cNvSpPr>
          <p:nvPr/>
        </p:nvSpPr>
        <p:spPr bwMode="auto">
          <a:xfrm>
            <a:off x="5645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49" name="Rectangle 61"/>
          <p:cNvSpPr>
            <a:spLocks noChangeArrowheads="1"/>
          </p:cNvSpPr>
          <p:nvPr/>
        </p:nvSpPr>
        <p:spPr bwMode="auto">
          <a:xfrm>
            <a:off x="5949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50" name="Rectangle 62"/>
          <p:cNvSpPr>
            <a:spLocks noChangeArrowheads="1"/>
          </p:cNvSpPr>
          <p:nvPr/>
        </p:nvSpPr>
        <p:spPr bwMode="auto">
          <a:xfrm>
            <a:off x="6254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51" name="Rectangle 63"/>
          <p:cNvSpPr>
            <a:spLocks noChangeArrowheads="1"/>
          </p:cNvSpPr>
          <p:nvPr/>
        </p:nvSpPr>
        <p:spPr bwMode="auto">
          <a:xfrm>
            <a:off x="6559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52" name="Rectangle 64"/>
          <p:cNvSpPr>
            <a:spLocks noChangeArrowheads="1"/>
          </p:cNvSpPr>
          <p:nvPr/>
        </p:nvSpPr>
        <p:spPr bwMode="auto">
          <a:xfrm>
            <a:off x="2292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53" name="Rectangle 65"/>
          <p:cNvSpPr>
            <a:spLocks noChangeArrowheads="1"/>
          </p:cNvSpPr>
          <p:nvPr/>
        </p:nvSpPr>
        <p:spPr bwMode="auto">
          <a:xfrm>
            <a:off x="25971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54" name="Rectangle 66"/>
          <p:cNvSpPr>
            <a:spLocks noChangeArrowheads="1"/>
          </p:cNvSpPr>
          <p:nvPr/>
        </p:nvSpPr>
        <p:spPr bwMode="auto">
          <a:xfrm>
            <a:off x="29019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55" name="Rectangle 67"/>
          <p:cNvSpPr>
            <a:spLocks noChangeArrowheads="1"/>
          </p:cNvSpPr>
          <p:nvPr/>
        </p:nvSpPr>
        <p:spPr bwMode="auto">
          <a:xfrm>
            <a:off x="32067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56" name="Rectangle 68"/>
          <p:cNvSpPr>
            <a:spLocks noChangeArrowheads="1"/>
          </p:cNvSpPr>
          <p:nvPr/>
        </p:nvSpPr>
        <p:spPr bwMode="auto">
          <a:xfrm>
            <a:off x="3511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57" name="Rectangle 69"/>
          <p:cNvSpPr>
            <a:spLocks noChangeArrowheads="1"/>
          </p:cNvSpPr>
          <p:nvPr/>
        </p:nvSpPr>
        <p:spPr bwMode="auto">
          <a:xfrm>
            <a:off x="3816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58" name="Rectangle 70"/>
          <p:cNvSpPr>
            <a:spLocks noChangeArrowheads="1"/>
          </p:cNvSpPr>
          <p:nvPr/>
        </p:nvSpPr>
        <p:spPr bwMode="auto">
          <a:xfrm>
            <a:off x="41211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59" name="Rectangle 71"/>
          <p:cNvSpPr>
            <a:spLocks noChangeArrowheads="1"/>
          </p:cNvSpPr>
          <p:nvPr/>
        </p:nvSpPr>
        <p:spPr bwMode="auto">
          <a:xfrm>
            <a:off x="44259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60" name="Rectangle 72"/>
          <p:cNvSpPr>
            <a:spLocks noChangeArrowheads="1"/>
          </p:cNvSpPr>
          <p:nvPr/>
        </p:nvSpPr>
        <p:spPr bwMode="auto">
          <a:xfrm>
            <a:off x="47307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61" name="Rectangle 73"/>
          <p:cNvSpPr>
            <a:spLocks noChangeArrowheads="1"/>
          </p:cNvSpPr>
          <p:nvPr/>
        </p:nvSpPr>
        <p:spPr bwMode="auto">
          <a:xfrm>
            <a:off x="5035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62" name="Rectangle 74"/>
          <p:cNvSpPr>
            <a:spLocks noChangeArrowheads="1"/>
          </p:cNvSpPr>
          <p:nvPr/>
        </p:nvSpPr>
        <p:spPr bwMode="auto">
          <a:xfrm>
            <a:off x="53403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63" name="Rectangle 75"/>
          <p:cNvSpPr>
            <a:spLocks noChangeArrowheads="1"/>
          </p:cNvSpPr>
          <p:nvPr/>
        </p:nvSpPr>
        <p:spPr bwMode="auto">
          <a:xfrm>
            <a:off x="56451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64" name="Rectangle 76"/>
          <p:cNvSpPr>
            <a:spLocks noChangeArrowheads="1"/>
          </p:cNvSpPr>
          <p:nvPr/>
        </p:nvSpPr>
        <p:spPr bwMode="auto">
          <a:xfrm>
            <a:off x="59499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65" name="Rectangle 77"/>
          <p:cNvSpPr>
            <a:spLocks noChangeArrowheads="1"/>
          </p:cNvSpPr>
          <p:nvPr/>
        </p:nvSpPr>
        <p:spPr bwMode="auto">
          <a:xfrm>
            <a:off x="62547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66" name="Rectangle 78"/>
          <p:cNvSpPr>
            <a:spLocks noChangeArrowheads="1"/>
          </p:cNvSpPr>
          <p:nvPr/>
        </p:nvSpPr>
        <p:spPr bwMode="auto">
          <a:xfrm>
            <a:off x="65595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67" name="Rectangle 79"/>
          <p:cNvSpPr>
            <a:spLocks noChangeArrowheads="1"/>
          </p:cNvSpPr>
          <p:nvPr/>
        </p:nvSpPr>
        <p:spPr bwMode="auto">
          <a:xfrm>
            <a:off x="2292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68" name="Rectangle 80"/>
          <p:cNvSpPr>
            <a:spLocks noChangeArrowheads="1"/>
          </p:cNvSpPr>
          <p:nvPr/>
        </p:nvSpPr>
        <p:spPr bwMode="auto">
          <a:xfrm>
            <a:off x="25971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69" name="Rectangle 81"/>
          <p:cNvSpPr>
            <a:spLocks noChangeArrowheads="1"/>
          </p:cNvSpPr>
          <p:nvPr/>
        </p:nvSpPr>
        <p:spPr bwMode="auto">
          <a:xfrm>
            <a:off x="2901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70" name="Rectangle 82"/>
          <p:cNvSpPr>
            <a:spLocks noChangeArrowheads="1"/>
          </p:cNvSpPr>
          <p:nvPr/>
        </p:nvSpPr>
        <p:spPr bwMode="auto">
          <a:xfrm>
            <a:off x="32067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71" name="Rectangle 83"/>
          <p:cNvSpPr>
            <a:spLocks noChangeArrowheads="1"/>
          </p:cNvSpPr>
          <p:nvPr/>
        </p:nvSpPr>
        <p:spPr bwMode="auto">
          <a:xfrm>
            <a:off x="3511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72" name="Rectangle 84"/>
          <p:cNvSpPr>
            <a:spLocks noChangeArrowheads="1"/>
          </p:cNvSpPr>
          <p:nvPr/>
        </p:nvSpPr>
        <p:spPr bwMode="auto">
          <a:xfrm>
            <a:off x="3816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73" name="Rectangle 85"/>
          <p:cNvSpPr>
            <a:spLocks noChangeArrowheads="1"/>
          </p:cNvSpPr>
          <p:nvPr/>
        </p:nvSpPr>
        <p:spPr bwMode="auto">
          <a:xfrm>
            <a:off x="4121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74" name="Rectangle 86"/>
          <p:cNvSpPr>
            <a:spLocks noChangeArrowheads="1"/>
          </p:cNvSpPr>
          <p:nvPr/>
        </p:nvSpPr>
        <p:spPr bwMode="auto">
          <a:xfrm>
            <a:off x="44259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75" name="Rectangle 87"/>
          <p:cNvSpPr>
            <a:spLocks noChangeArrowheads="1"/>
          </p:cNvSpPr>
          <p:nvPr/>
        </p:nvSpPr>
        <p:spPr bwMode="auto">
          <a:xfrm>
            <a:off x="4730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76" name="Rectangle 88"/>
          <p:cNvSpPr>
            <a:spLocks noChangeArrowheads="1"/>
          </p:cNvSpPr>
          <p:nvPr/>
        </p:nvSpPr>
        <p:spPr bwMode="auto">
          <a:xfrm>
            <a:off x="5035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77" name="Rectangle 89"/>
          <p:cNvSpPr>
            <a:spLocks noChangeArrowheads="1"/>
          </p:cNvSpPr>
          <p:nvPr/>
        </p:nvSpPr>
        <p:spPr bwMode="auto">
          <a:xfrm>
            <a:off x="5340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78" name="Rectangle 90"/>
          <p:cNvSpPr>
            <a:spLocks noChangeArrowheads="1"/>
          </p:cNvSpPr>
          <p:nvPr/>
        </p:nvSpPr>
        <p:spPr bwMode="auto">
          <a:xfrm>
            <a:off x="5645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79" name="Rectangle 91"/>
          <p:cNvSpPr>
            <a:spLocks noChangeArrowheads="1"/>
          </p:cNvSpPr>
          <p:nvPr/>
        </p:nvSpPr>
        <p:spPr bwMode="auto">
          <a:xfrm>
            <a:off x="5949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80" name="Rectangle 92"/>
          <p:cNvSpPr>
            <a:spLocks noChangeArrowheads="1"/>
          </p:cNvSpPr>
          <p:nvPr/>
        </p:nvSpPr>
        <p:spPr bwMode="auto">
          <a:xfrm>
            <a:off x="6254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81" name="Rectangle 93"/>
          <p:cNvSpPr>
            <a:spLocks noChangeArrowheads="1"/>
          </p:cNvSpPr>
          <p:nvPr/>
        </p:nvSpPr>
        <p:spPr bwMode="auto">
          <a:xfrm>
            <a:off x="6559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82" name="Rectangle 94"/>
          <p:cNvSpPr>
            <a:spLocks noChangeArrowheads="1"/>
          </p:cNvSpPr>
          <p:nvPr/>
        </p:nvSpPr>
        <p:spPr bwMode="auto">
          <a:xfrm>
            <a:off x="2292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83" name="Rectangle 95"/>
          <p:cNvSpPr>
            <a:spLocks noChangeArrowheads="1"/>
          </p:cNvSpPr>
          <p:nvPr/>
        </p:nvSpPr>
        <p:spPr bwMode="auto">
          <a:xfrm>
            <a:off x="25971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84" name="Rectangle 96"/>
          <p:cNvSpPr>
            <a:spLocks noChangeArrowheads="1"/>
          </p:cNvSpPr>
          <p:nvPr/>
        </p:nvSpPr>
        <p:spPr bwMode="auto">
          <a:xfrm>
            <a:off x="29019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85" name="Rectangle 97"/>
          <p:cNvSpPr>
            <a:spLocks noChangeArrowheads="1"/>
          </p:cNvSpPr>
          <p:nvPr/>
        </p:nvSpPr>
        <p:spPr bwMode="auto">
          <a:xfrm>
            <a:off x="3206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86" name="Rectangle 98"/>
          <p:cNvSpPr>
            <a:spLocks noChangeArrowheads="1"/>
          </p:cNvSpPr>
          <p:nvPr/>
        </p:nvSpPr>
        <p:spPr bwMode="auto">
          <a:xfrm>
            <a:off x="3511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87" name="Rectangle 99"/>
          <p:cNvSpPr>
            <a:spLocks noChangeArrowheads="1"/>
          </p:cNvSpPr>
          <p:nvPr/>
        </p:nvSpPr>
        <p:spPr bwMode="auto">
          <a:xfrm>
            <a:off x="3816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88" name="Rectangle 100"/>
          <p:cNvSpPr>
            <a:spLocks noChangeArrowheads="1"/>
          </p:cNvSpPr>
          <p:nvPr/>
        </p:nvSpPr>
        <p:spPr bwMode="auto">
          <a:xfrm>
            <a:off x="4121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89" name="Rectangle 101"/>
          <p:cNvSpPr>
            <a:spLocks noChangeArrowheads="1"/>
          </p:cNvSpPr>
          <p:nvPr/>
        </p:nvSpPr>
        <p:spPr bwMode="auto">
          <a:xfrm>
            <a:off x="4425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90" name="Rectangle 102"/>
          <p:cNvSpPr>
            <a:spLocks noChangeArrowheads="1"/>
          </p:cNvSpPr>
          <p:nvPr/>
        </p:nvSpPr>
        <p:spPr bwMode="auto">
          <a:xfrm>
            <a:off x="4730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91" name="Rectangle 103"/>
          <p:cNvSpPr>
            <a:spLocks noChangeArrowheads="1"/>
          </p:cNvSpPr>
          <p:nvPr/>
        </p:nvSpPr>
        <p:spPr bwMode="auto">
          <a:xfrm>
            <a:off x="5035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92" name="Rectangle 104"/>
          <p:cNvSpPr>
            <a:spLocks noChangeArrowheads="1"/>
          </p:cNvSpPr>
          <p:nvPr/>
        </p:nvSpPr>
        <p:spPr bwMode="auto">
          <a:xfrm>
            <a:off x="5340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93" name="Rectangle 105"/>
          <p:cNvSpPr>
            <a:spLocks noChangeArrowheads="1"/>
          </p:cNvSpPr>
          <p:nvPr/>
        </p:nvSpPr>
        <p:spPr bwMode="auto">
          <a:xfrm>
            <a:off x="5645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94" name="Rectangle 106"/>
          <p:cNvSpPr>
            <a:spLocks noChangeArrowheads="1"/>
          </p:cNvSpPr>
          <p:nvPr/>
        </p:nvSpPr>
        <p:spPr bwMode="auto">
          <a:xfrm>
            <a:off x="5949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95" name="Rectangle 107"/>
          <p:cNvSpPr>
            <a:spLocks noChangeArrowheads="1"/>
          </p:cNvSpPr>
          <p:nvPr/>
        </p:nvSpPr>
        <p:spPr bwMode="auto">
          <a:xfrm>
            <a:off x="6254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96" name="Rectangle 108"/>
          <p:cNvSpPr>
            <a:spLocks noChangeArrowheads="1"/>
          </p:cNvSpPr>
          <p:nvPr/>
        </p:nvSpPr>
        <p:spPr bwMode="auto">
          <a:xfrm>
            <a:off x="6559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97" name="Rectangle 109"/>
          <p:cNvSpPr>
            <a:spLocks noChangeArrowheads="1"/>
          </p:cNvSpPr>
          <p:nvPr/>
        </p:nvSpPr>
        <p:spPr bwMode="auto">
          <a:xfrm>
            <a:off x="2292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7998" name="Rectangle 110"/>
          <p:cNvSpPr>
            <a:spLocks noChangeArrowheads="1"/>
          </p:cNvSpPr>
          <p:nvPr/>
        </p:nvSpPr>
        <p:spPr bwMode="auto">
          <a:xfrm>
            <a:off x="2597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7999" name="Rectangle 111"/>
          <p:cNvSpPr>
            <a:spLocks noChangeArrowheads="1"/>
          </p:cNvSpPr>
          <p:nvPr/>
        </p:nvSpPr>
        <p:spPr bwMode="auto">
          <a:xfrm>
            <a:off x="2901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00" name="Rectangle 112"/>
          <p:cNvSpPr>
            <a:spLocks noChangeArrowheads="1"/>
          </p:cNvSpPr>
          <p:nvPr/>
        </p:nvSpPr>
        <p:spPr bwMode="auto">
          <a:xfrm>
            <a:off x="3206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01" name="Rectangle 113"/>
          <p:cNvSpPr>
            <a:spLocks noChangeArrowheads="1"/>
          </p:cNvSpPr>
          <p:nvPr/>
        </p:nvSpPr>
        <p:spPr bwMode="auto">
          <a:xfrm>
            <a:off x="35115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02" name="Rectangle 114"/>
          <p:cNvSpPr>
            <a:spLocks noChangeArrowheads="1"/>
          </p:cNvSpPr>
          <p:nvPr/>
        </p:nvSpPr>
        <p:spPr bwMode="auto">
          <a:xfrm>
            <a:off x="3816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03" name="Rectangle 115"/>
          <p:cNvSpPr>
            <a:spLocks noChangeArrowheads="1"/>
          </p:cNvSpPr>
          <p:nvPr/>
        </p:nvSpPr>
        <p:spPr bwMode="auto">
          <a:xfrm>
            <a:off x="41211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04" name="Rectangle 116"/>
          <p:cNvSpPr>
            <a:spLocks noChangeArrowheads="1"/>
          </p:cNvSpPr>
          <p:nvPr/>
        </p:nvSpPr>
        <p:spPr bwMode="auto">
          <a:xfrm>
            <a:off x="4425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05" name="Rectangle 117"/>
          <p:cNvSpPr>
            <a:spLocks noChangeArrowheads="1"/>
          </p:cNvSpPr>
          <p:nvPr/>
        </p:nvSpPr>
        <p:spPr bwMode="auto">
          <a:xfrm>
            <a:off x="4730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06" name="Rectangle 118"/>
          <p:cNvSpPr>
            <a:spLocks noChangeArrowheads="1"/>
          </p:cNvSpPr>
          <p:nvPr/>
        </p:nvSpPr>
        <p:spPr bwMode="auto">
          <a:xfrm>
            <a:off x="5035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07" name="Rectangle 119"/>
          <p:cNvSpPr>
            <a:spLocks noChangeArrowheads="1"/>
          </p:cNvSpPr>
          <p:nvPr/>
        </p:nvSpPr>
        <p:spPr bwMode="auto">
          <a:xfrm>
            <a:off x="5340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08" name="Rectangle 120"/>
          <p:cNvSpPr>
            <a:spLocks noChangeArrowheads="1"/>
          </p:cNvSpPr>
          <p:nvPr/>
        </p:nvSpPr>
        <p:spPr bwMode="auto">
          <a:xfrm>
            <a:off x="5645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09" name="Rectangle 121"/>
          <p:cNvSpPr>
            <a:spLocks noChangeArrowheads="1"/>
          </p:cNvSpPr>
          <p:nvPr/>
        </p:nvSpPr>
        <p:spPr bwMode="auto">
          <a:xfrm>
            <a:off x="59499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10" name="Rectangle 122"/>
          <p:cNvSpPr>
            <a:spLocks noChangeArrowheads="1"/>
          </p:cNvSpPr>
          <p:nvPr/>
        </p:nvSpPr>
        <p:spPr bwMode="auto">
          <a:xfrm>
            <a:off x="62547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11" name="Rectangle 123"/>
          <p:cNvSpPr>
            <a:spLocks noChangeArrowheads="1"/>
          </p:cNvSpPr>
          <p:nvPr/>
        </p:nvSpPr>
        <p:spPr bwMode="auto">
          <a:xfrm>
            <a:off x="6559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12" name="Rectangle 124"/>
          <p:cNvSpPr>
            <a:spLocks noChangeArrowheads="1"/>
          </p:cNvSpPr>
          <p:nvPr/>
        </p:nvSpPr>
        <p:spPr bwMode="auto">
          <a:xfrm>
            <a:off x="2292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13" name="Rectangle 125"/>
          <p:cNvSpPr>
            <a:spLocks noChangeArrowheads="1"/>
          </p:cNvSpPr>
          <p:nvPr/>
        </p:nvSpPr>
        <p:spPr bwMode="auto">
          <a:xfrm>
            <a:off x="2597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14" name="Rectangle 126"/>
          <p:cNvSpPr>
            <a:spLocks noChangeArrowheads="1"/>
          </p:cNvSpPr>
          <p:nvPr/>
        </p:nvSpPr>
        <p:spPr bwMode="auto">
          <a:xfrm>
            <a:off x="2901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15" name="Rectangle 127"/>
          <p:cNvSpPr>
            <a:spLocks noChangeArrowheads="1"/>
          </p:cNvSpPr>
          <p:nvPr/>
        </p:nvSpPr>
        <p:spPr bwMode="auto">
          <a:xfrm>
            <a:off x="3206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16" name="Rectangle 128"/>
          <p:cNvSpPr>
            <a:spLocks noChangeArrowheads="1"/>
          </p:cNvSpPr>
          <p:nvPr/>
        </p:nvSpPr>
        <p:spPr bwMode="auto">
          <a:xfrm>
            <a:off x="3511550" y="3435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17" name="Rectangle 129"/>
          <p:cNvSpPr>
            <a:spLocks noChangeArrowheads="1"/>
          </p:cNvSpPr>
          <p:nvPr/>
        </p:nvSpPr>
        <p:spPr bwMode="auto">
          <a:xfrm>
            <a:off x="3816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18" name="Rectangle 130"/>
          <p:cNvSpPr>
            <a:spLocks noChangeArrowheads="1"/>
          </p:cNvSpPr>
          <p:nvPr/>
        </p:nvSpPr>
        <p:spPr bwMode="auto">
          <a:xfrm>
            <a:off x="4121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19" name="Rectangle 131"/>
          <p:cNvSpPr>
            <a:spLocks noChangeArrowheads="1"/>
          </p:cNvSpPr>
          <p:nvPr/>
        </p:nvSpPr>
        <p:spPr bwMode="auto">
          <a:xfrm>
            <a:off x="4425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20" name="Rectangle 132"/>
          <p:cNvSpPr>
            <a:spLocks noChangeArrowheads="1"/>
          </p:cNvSpPr>
          <p:nvPr/>
        </p:nvSpPr>
        <p:spPr bwMode="auto">
          <a:xfrm>
            <a:off x="4730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21" name="Rectangle 133"/>
          <p:cNvSpPr>
            <a:spLocks noChangeArrowheads="1"/>
          </p:cNvSpPr>
          <p:nvPr/>
        </p:nvSpPr>
        <p:spPr bwMode="auto">
          <a:xfrm>
            <a:off x="50355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22" name="Rectangle 134"/>
          <p:cNvSpPr>
            <a:spLocks noChangeArrowheads="1"/>
          </p:cNvSpPr>
          <p:nvPr/>
        </p:nvSpPr>
        <p:spPr bwMode="auto">
          <a:xfrm>
            <a:off x="5340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23" name="Rectangle 135"/>
          <p:cNvSpPr>
            <a:spLocks noChangeArrowheads="1"/>
          </p:cNvSpPr>
          <p:nvPr/>
        </p:nvSpPr>
        <p:spPr bwMode="auto">
          <a:xfrm>
            <a:off x="5645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24" name="Rectangle 136"/>
          <p:cNvSpPr>
            <a:spLocks noChangeArrowheads="1"/>
          </p:cNvSpPr>
          <p:nvPr/>
        </p:nvSpPr>
        <p:spPr bwMode="auto">
          <a:xfrm>
            <a:off x="5949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25" name="Rectangle 137"/>
          <p:cNvSpPr>
            <a:spLocks noChangeArrowheads="1"/>
          </p:cNvSpPr>
          <p:nvPr/>
        </p:nvSpPr>
        <p:spPr bwMode="auto">
          <a:xfrm>
            <a:off x="6254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26" name="Rectangle 138"/>
          <p:cNvSpPr>
            <a:spLocks noChangeArrowheads="1"/>
          </p:cNvSpPr>
          <p:nvPr/>
        </p:nvSpPr>
        <p:spPr bwMode="auto">
          <a:xfrm>
            <a:off x="65595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27" name="Rectangle 139"/>
          <p:cNvSpPr>
            <a:spLocks noChangeArrowheads="1"/>
          </p:cNvSpPr>
          <p:nvPr/>
        </p:nvSpPr>
        <p:spPr bwMode="auto">
          <a:xfrm>
            <a:off x="2292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28" name="Rectangle 140"/>
          <p:cNvSpPr>
            <a:spLocks noChangeArrowheads="1"/>
          </p:cNvSpPr>
          <p:nvPr/>
        </p:nvSpPr>
        <p:spPr bwMode="auto">
          <a:xfrm>
            <a:off x="2597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29" name="Rectangle 141"/>
          <p:cNvSpPr>
            <a:spLocks noChangeArrowheads="1"/>
          </p:cNvSpPr>
          <p:nvPr/>
        </p:nvSpPr>
        <p:spPr bwMode="auto">
          <a:xfrm>
            <a:off x="29019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30" name="Rectangle 142"/>
          <p:cNvSpPr>
            <a:spLocks noChangeArrowheads="1"/>
          </p:cNvSpPr>
          <p:nvPr/>
        </p:nvSpPr>
        <p:spPr bwMode="auto">
          <a:xfrm>
            <a:off x="3206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31" name="Rectangle 143"/>
          <p:cNvSpPr>
            <a:spLocks noChangeArrowheads="1"/>
          </p:cNvSpPr>
          <p:nvPr/>
        </p:nvSpPr>
        <p:spPr bwMode="auto">
          <a:xfrm>
            <a:off x="3511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32" name="Rectangle 144"/>
          <p:cNvSpPr>
            <a:spLocks noChangeArrowheads="1"/>
          </p:cNvSpPr>
          <p:nvPr/>
        </p:nvSpPr>
        <p:spPr bwMode="auto">
          <a:xfrm>
            <a:off x="3816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33" name="Rectangle 145"/>
          <p:cNvSpPr>
            <a:spLocks noChangeArrowheads="1"/>
          </p:cNvSpPr>
          <p:nvPr/>
        </p:nvSpPr>
        <p:spPr bwMode="auto">
          <a:xfrm>
            <a:off x="4121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34" name="Rectangle 146"/>
          <p:cNvSpPr>
            <a:spLocks noChangeArrowheads="1"/>
          </p:cNvSpPr>
          <p:nvPr/>
        </p:nvSpPr>
        <p:spPr bwMode="auto">
          <a:xfrm>
            <a:off x="4425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35" name="Rectangle 147"/>
          <p:cNvSpPr>
            <a:spLocks noChangeArrowheads="1"/>
          </p:cNvSpPr>
          <p:nvPr/>
        </p:nvSpPr>
        <p:spPr bwMode="auto">
          <a:xfrm>
            <a:off x="4730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36" name="Rectangle 148"/>
          <p:cNvSpPr>
            <a:spLocks noChangeArrowheads="1"/>
          </p:cNvSpPr>
          <p:nvPr/>
        </p:nvSpPr>
        <p:spPr bwMode="auto">
          <a:xfrm>
            <a:off x="5035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37" name="Rectangle 149"/>
          <p:cNvSpPr>
            <a:spLocks noChangeArrowheads="1"/>
          </p:cNvSpPr>
          <p:nvPr/>
        </p:nvSpPr>
        <p:spPr bwMode="auto">
          <a:xfrm>
            <a:off x="5340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38" name="Rectangle 150"/>
          <p:cNvSpPr>
            <a:spLocks noChangeArrowheads="1"/>
          </p:cNvSpPr>
          <p:nvPr/>
        </p:nvSpPr>
        <p:spPr bwMode="auto">
          <a:xfrm>
            <a:off x="56451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39" name="Rectangle 151"/>
          <p:cNvSpPr>
            <a:spLocks noChangeArrowheads="1"/>
          </p:cNvSpPr>
          <p:nvPr/>
        </p:nvSpPr>
        <p:spPr bwMode="auto">
          <a:xfrm>
            <a:off x="5949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40" name="Rectangle 152"/>
          <p:cNvSpPr>
            <a:spLocks noChangeArrowheads="1"/>
          </p:cNvSpPr>
          <p:nvPr/>
        </p:nvSpPr>
        <p:spPr bwMode="auto">
          <a:xfrm>
            <a:off x="6254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41" name="Rectangle 153"/>
          <p:cNvSpPr>
            <a:spLocks noChangeArrowheads="1"/>
          </p:cNvSpPr>
          <p:nvPr/>
        </p:nvSpPr>
        <p:spPr bwMode="auto">
          <a:xfrm>
            <a:off x="6559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42" name="Rectangle 154"/>
          <p:cNvSpPr>
            <a:spLocks noChangeArrowheads="1"/>
          </p:cNvSpPr>
          <p:nvPr/>
        </p:nvSpPr>
        <p:spPr bwMode="auto">
          <a:xfrm>
            <a:off x="2292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43" name="Rectangle 155"/>
          <p:cNvSpPr>
            <a:spLocks noChangeArrowheads="1"/>
          </p:cNvSpPr>
          <p:nvPr/>
        </p:nvSpPr>
        <p:spPr bwMode="auto">
          <a:xfrm>
            <a:off x="2597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44" name="Rectangle 156"/>
          <p:cNvSpPr>
            <a:spLocks noChangeArrowheads="1"/>
          </p:cNvSpPr>
          <p:nvPr/>
        </p:nvSpPr>
        <p:spPr bwMode="auto">
          <a:xfrm>
            <a:off x="29019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45" name="Rectangle 157"/>
          <p:cNvSpPr>
            <a:spLocks noChangeArrowheads="1"/>
          </p:cNvSpPr>
          <p:nvPr/>
        </p:nvSpPr>
        <p:spPr bwMode="auto">
          <a:xfrm>
            <a:off x="3206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46" name="Rectangle 158"/>
          <p:cNvSpPr>
            <a:spLocks noChangeArrowheads="1"/>
          </p:cNvSpPr>
          <p:nvPr/>
        </p:nvSpPr>
        <p:spPr bwMode="auto">
          <a:xfrm>
            <a:off x="3511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47" name="Rectangle 159"/>
          <p:cNvSpPr>
            <a:spLocks noChangeArrowheads="1"/>
          </p:cNvSpPr>
          <p:nvPr/>
        </p:nvSpPr>
        <p:spPr bwMode="auto">
          <a:xfrm>
            <a:off x="38163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48" name="Rectangle 160"/>
          <p:cNvSpPr>
            <a:spLocks noChangeArrowheads="1"/>
          </p:cNvSpPr>
          <p:nvPr/>
        </p:nvSpPr>
        <p:spPr bwMode="auto">
          <a:xfrm>
            <a:off x="4121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49" name="Rectangle 161"/>
          <p:cNvSpPr>
            <a:spLocks noChangeArrowheads="1"/>
          </p:cNvSpPr>
          <p:nvPr/>
        </p:nvSpPr>
        <p:spPr bwMode="auto">
          <a:xfrm>
            <a:off x="4425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50" name="Rectangle 162"/>
          <p:cNvSpPr>
            <a:spLocks noChangeArrowheads="1"/>
          </p:cNvSpPr>
          <p:nvPr/>
        </p:nvSpPr>
        <p:spPr bwMode="auto">
          <a:xfrm>
            <a:off x="4730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51" name="Rectangle 163"/>
          <p:cNvSpPr>
            <a:spLocks noChangeArrowheads="1"/>
          </p:cNvSpPr>
          <p:nvPr/>
        </p:nvSpPr>
        <p:spPr bwMode="auto">
          <a:xfrm>
            <a:off x="5035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52" name="Rectangle 164"/>
          <p:cNvSpPr>
            <a:spLocks noChangeArrowheads="1"/>
          </p:cNvSpPr>
          <p:nvPr/>
        </p:nvSpPr>
        <p:spPr bwMode="auto">
          <a:xfrm>
            <a:off x="5340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53" name="Rectangle 165"/>
          <p:cNvSpPr>
            <a:spLocks noChangeArrowheads="1"/>
          </p:cNvSpPr>
          <p:nvPr/>
        </p:nvSpPr>
        <p:spPr bwMode="auto">
          <a:xfrm>
            <a:off x="5645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54" name="Rectangle 166"/>
          <p:cNvSpPr>
            <a:spLocks noChangeArrowheads="1"/>
          </p:cNvSpPr>
          <p:nvPr/>
        </p:nvSpPr>
        <p:spPr bwMode="auto">
          <a:xfrm>
            <a:off x="5949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55" name="Rectangle 167"/>
          <p:cNvSpPr>
            <a:spLocks noChangeArrowheads="1"/>
          </p:cNvSpPr>
          <p:nvPr/>
        </p:nvSpPr>
        <p:spPr bwMode="auto">
          <a:xfrm>
            <a:off x="6254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56" name="Rectangle 168"/>
          <p:cNvSpPr>
            <a:spLocks noChangeArrowheads="1"/>
          </p:cNvSpPr>
          <p:nvPr/>
        </p:nvSpPr>
        <p:spPr bwMode="auto">
          <a:xfrm>
            <a:off x="6559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57" name="Rectangle 169"/>
          <p:cNvSpPr>
            <a:spLocks noChangeArrowheads="1"/>
          </p:cNvSpPr>
          <p:nvPr/>
        </p:nvSpPr>
        <p:spPr bwMode="auto">
          <a:xfrm>
            <a:off x="2292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58" name="Rectangle 170"/>
          <p:cNvSpPr>
            <a:spLocks noChangeArrowheads="1"/>
          </p:cNvSpPr>
          <p:nvPr/>
        </p:nvSpPr>
        <p:spPr bwMode="auto">
          <a:xfrm>
            <a:off x="2597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59" name="Rectangle 171"/>
          <p:cNvSpPr>
            <a:spLocks noChangeArrowheads="1"/>
          </p:cNvSpPr>
          <p:nvPr/>
        </p:nvSpPr>
        <p:spPr bwMode="auto">
          <a:xfrm>
            <a:off x="2901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60" name="Rectangle 172"/>
          <p:cNvSpPr>
            <a:spLocks noChangeArrowheads="1"/>
          </p:cNvSpPr>
          <p:nvPr/>
        </p:nvSpPr>
        <p:spPr bwMode="auto">
          <a:xfrm>
            <a:off x="3206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61" name="Rectangle 173"/>
          <p:cNvSpPr>
            <a:spLocks noChangeArrowheads="1"/>
          </p:cNvSpPr>
          <p:nvPr/>
        </p:nvSpPr>
        <p:spPr bwMode="auto">
          <a:xfrm>
            <a:off x="3511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62" name="Rectangle 174"/>
          <p:cNvSpPr>
            <a:spLocks noChangeArrowheads="1"/>
          </p:cNvSpPr>
          <p:nvPr/>
        </p:nvSpPr>
        <p:spPr bwMode="auto">
          <a:xfrm>
            <a:off x="3816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63" name="Rectangle 175"/>
          <p:cNvSpPr>
            <a:spLocks noChangeArrowheads="1"/>
          </p:cNvSpPr>
          <p:nvPr/>
        </p:nvSpPr>
        <p:spPr bwMode="auto">
          <a:xfrm>
            <a:off x="4121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64" name="Rectangle 176"/>
          <p:cNvSpPr>
            <a:spLocks noChangeArrowheads="1"/>
          </p:cNvSpPr>
          <p:nvPr/>
        </p:nvSpPr>
        <p:spPr bwMode="auto">
          <a:xfrm>
            <a:off x="4425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65" name="Rectangle 177"/>
          <p:cNvSpPr>
            <a:spLocks noChangeArrowheads="1"/>
          </p:cNvSpPr>
          <p:nvPr/>
        </p:nvSpPr>
        <p:spPr bwMode="auto">
          <a:xfrm>
            <a:off x="47307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66" name="Rectangle 178"/>
          <p:cNvSpPr>
            <a:spLocks noChangeArrowheads="1"/>
          </p:cNvSpPr>
          <p:nvPr/>
        </p:nvSpPr>
        <p:spPr bwMode="auto">
          <a:xfrm>
            <a:off x="50355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67" name="Rectangle 179"/>
          <p:cNvSpPr>
            <a:spLocks noChangeArrowheads="1"/>
          </p:cNvSpPr>
          <p:nvPr/>
        </p:nvSpPr>
        <p:spPr bwMode="auto">
          <a:xfrm>
            <a:off x="53403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68" name="Rectangle 180"/>
          <p:cNvSpPr>
            <a:spLocks noChangeArrowheads="1"/>
          </p:cNvSpPr>
          <p:nvPr/>
        </p:nvSpPr>
        <p:spPr bwMode="auto">
          <a:xfrm>
            <a:off x="5645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69" name="Rectangle 181"/>
          <p:cNvSpPr>
            <a:spLocks noChangeArrowheads="1"/>
          </p:cNvSpPr>
          <p:nvPr/>
        </p:nvSpPr>
        <p:spPr bwMode="auto">
          <a:xfrm>
            <a:off x="59499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70" name="Rectangle 182"/>
          <p:cNvSpPr>
            <a:spLocks noChangeArrowheads="1"/>
          </p:cNvSpPr>
          <p:nvPr/>
        </p:nvSpPr>
        <p:spPr bwMode="auto">
          <a:xfrm>
            <a:off x="6254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71" name="Rectangle 183"/>
          <p:cNvSpPr>
            <a:spLocks noChangeArrowheads="1"/>
          </p:cNvSpPr>
          <p:nvPr/>
        </p:nvSpPr>
        <p:spPr bwMode="auto">
          <a:xfrm>
            <a:off x="6559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72" name="Rectangle 184"/>
          <p:cNvSpPr>
            <a:spLocks noChangeArrowheads="1"/>
          </p:cNvSpPr>
          <p:nvPr/>
        </p:nvSpPr>
        <p:spPr bwMode="auto">
          <a:xfrm>
            <a:off x="2292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73" name="Rectangle 185"/>
          <p:cNvSpPr>
            <a:spLocks noChangeArrowheads="1"/>
          </p:cNvSpPr>
          <p:nvPr/>
        </p:nvSpPr>
        <p:spPr bwMode="auto">
          <a:xfrm>
            <a:off x="2597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74" name="Rectangle 186"/>
          <p:cNvSpPr>
            <a:spLocks noChangeArrowheads="1"/>
          </p:cNvSpPr>
          <p:nvPr/>
        </p:nvSpPr>
        <p:spPr bwMode="auto">
          <a:xfrm>
            <a:off x="29019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75" name="Rectangle 187"/>
          <p:cNvSpPr>
            <a:spLocks noChangeArrowheads="1"/>
          </p:cNvSpPr>
          <p:nvPr/>
        </p:nvSpPr>
        <p:spPr bwMode="auto">
          <a:xfrm>
            <a:off x="3206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76" name="Rectangle 188"/>
          <p:cNvSpPr>
            <a:spLocks noChangeArrowheads="1"/>
          </p:cNvSpPr>
          <p:nvPr/>
        </p:nvSpPr>
        <p:spPr bwMode="auto">
          <a:xfrm>
            <a:off x="3511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77" name="Rectangle 189"/>
          <p:cNvSpPr>
            <a:spLocks noChangeArrowheads="1"/>
          </p:cNvSpPr>
          <p:nvPr/>
        </p:nvSpPr>
        <p:spPr bwMode="auto">
          <a:xfrm>
            <a:off x="3816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78" name="Rectangle 190"/>
          <p:cNvSpPr>
            <a:spLocks noChangeArrowheads="1"/>
          </p:cNvSpPr>
          <p:nvPr/>
        </p:nvSpPr>
        <p:spPr bwMode="auto">
          <a:xfrm>
            <a:off x="41211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79" name="Rectangle 191"/>
          <p:cNvSpPr>
            <a:spLocks noChangeArrowheads="1"/>
          </p:cNvSpPr>
          <p:nvPr/>
        </p:nvSpPr>
        <p:spPr bwMode="auto">
          <a:xfrm>
            <a:off x="4425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80" name="Rectangle 192"/>
          <p:cNvSpPr>
            <a:spLocks noChangeArrowheads="1"/>
          </p:cNvSpPr>
          <p:nvPr/>
        </p:nvSpPr>
        <p:spPr bwMode="auto">
          <a:xfrm>
            <a:off x="4730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81" name="Rectangle 193"/>
          <p:cNvSpPr>
            <a:spLocks noChangeArrowheads="1"/>
          </p:cNvSpPr>
          <p:nvPr/>
        </p:nvSpPr>
        <p:spPr bwMode="auto">
          <a:xfrm>
            <a:off x="5035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82" name="Rectangle 194"/>
          <p:cNvSpPr>
            <a:spLocks noChangeArrowheads="1"/>
          </p:cNvSpPr>
          <p:nvPr/>
        </p:nvSpPr>
        <p:spPr bwMode="auto">
          <a:xfrm>
            <a:off x="5340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83" name="Rectangle 195"/>
          <p:cNvSpPr>
            <a:spLocks noChangeArrowheads="1"/>
          </p:cNvSpPr>
          <p:nvPr/>
        </p:nvSpPr>
        <p:spPr bwMode="auto">
          <a:xfrm>
            <a:off x="5645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84" name="Rectangle 196"/>
          <p:cNvSpPr>
            <a:spLocks noChangeArrowheads="1"/>
          </p:cNvSpPr>
          <p:nvPr/>
        </p:nvSpPr>
        <p:spPr bwMode="auto">
          <a:xfrm>
            <a:off x="5949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85" name="Rectangle 197"/>
          <p:cNvSpPr>
            <a:spLocks noChangeArrowheads="1"/>
          </p:cNvSpPr>
          <p:nvPr/>
        </p:nvSpPr>
        <p:spPr bwMode="auto">
          <a:xfrm>
            <a:off x="6254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86" name="Rectangle 198"/>
          <p:cNvSpPr>
            <a:spLocks noChangeArrowheads="1"/>
          </p:cNvSpPr>
          <p:nvPr/>
        </p:nvSpPr>
        <p:spPr bwMode="auto">
          <a:xfrm>
            <a:off x="6559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87" name="Rectangle 199"/>
          <p:cNvSpPr>
            <a:spLocks noChangeArrowheads="1"/>
          </p:cNvSpPr>
          <p:nvPr/>
        </p:nvSpPr>
        <p:spPr bwMode="auto">
          <a:xfrm>
            <a:off x="2292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88" name="Rectangle 200"/>
          <p:cNvSpPr>
            <a:spLocks noChangeArrowheads="1"/>
          </p:cNvSpPr>
          <p:nvPr/>
        </p:nvSpPr>
        <p:spPr bwMode="auto">
          <a:xfrm>
            <a:off x="2597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89" name="Rectangle 201"/>
          <p:cNvSpPr>
            <a:spLocks noChangeArrowheads="1"/>
          </p:cNvSpPr>
          <p:nvPr/>
        </p:nvSpPr>
        <p:spPr bwMode="auto">
          <a:xfrm>
            <a:off x="2901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090" name="Rectangle 202"/>
          <p:cNvSpPr>
            <a:spLocks noChangeArrowheads="1"/>
          </p:cNvSpPr>
          <p:nvPr/>
        </p:nvSpPr>
        <p:spPr bwMode="auto">
          <a:xfrm>
            <a:off x="3206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91" name="Rectangle 203"/>
          <p:cNvSpPr>
            <a:spLocks noChangeArrowheads="1"/>
          </p:cNvSpPr>
          <p:nvPr/>
        </p:nvSpPr>
        <p:spPr bwMode="auto">
          <a:xfrm>
            <a:off x="3511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92" name="Rectangle 204"/>
          <p:cNvSpPr>
            <a:spLocks noChangeArrowheads="1"/>
          </p:cNvSpPr>
          <p:nvPr/>
        </p:nvSpPr>
        <p:spPr bwMode="auto">
          <a:xfrm>
            <a:off x="3816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93" name="Rectangle 205"/>
          <p:cNvSpPr>
            <a:spLocks noChangeArrowheads="1"/>
          </p:cNvSpPr>
          <p:nvPr/>
        </p:nvSpPr>
        <p:spPr bwMode="auto">
          <a:xfrm>
            <a:off x="4121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94" name="Rectangle 206"/>
          <p:cNvSpPr>
            <a:spLocks noChangeArrowheads="1"/>
          </p:cNvSpPr>
          <p:nvPr/>
        </p:nvSpPr>
        <p:spPr bwMode="auto">
          <a:xfrm>
            <a:off x="44259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95" name="Rectangle 207"/>
          <p:cNvSpPr>
            <a:spLocks noChangeArrowheads="1"/>
          </p:cNvSpPr>
          <p:nvPr/>
        </p:nvSpPr>
        <p:spPr bwMode="auto">
          <a:xfrm>
            <a:off x="4730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96" name="Rectangle 208"/>
          <p:cNvSpPr>
            <a:spLocks noChangeArrowheads="1"/>
          </p:cNvSpPr>
          <p:nvPr/>
        </p:nvSpPr>
        <p:spPr bwMode="auto">
          <a:xfrm>
            <a:off x="5035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97" name="Rectangle 209"/>
          <p:cNvSpPr>
            <a:spLocks noChangeArrowheads="1"/>
          </p:cNvSpPr>
          <p:nvPr/>
        </p:nvSpPr>
        <p:spPr bwMode="auto">
          <a:xfrm>
            <a:off x="5340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98" name="Rectangle 210"/>
          <p:cNvSpPr>
            <a:spLocks noChangeArrowheads="1"/>
          </p:cNvSpPr>
          <p:nvPr/>
        </p:nvSpPr>
        <p:spPr bwMode="auto">
          <a:xfrm>
            <a:off x="5645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099" name="Rectangle 211"/>
          <p:cNvSpPr>
            <a:spLocks noChangeArrowheads="1"/>
          </p:cNvSpPr>
          <p:nvPr/>
        </p:nvSpPr>
        <p:spPr bwMode="auto">
          <a:xfrm>
            <a:off x="5949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100" name="Rectangle 212"/>
          <p:cNvSpPr>
            <a:spLocks noChangeArrowheads="1"/>
          </p:cNvSpPr>
          <p:nvPr/>
        </p:nvSpPr>
        <p:spPr bwMode="auto">
          <a:xfrm>
            <a:off x="6254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101" name="Rectangle 213"/>
          <p:cNvSpPr>
            <a:spLocks noChangeArrowheads="1"/>
          </p:cNvSpPr>
          <p:nvPr/>
        </p:nvSpPr>
        <p:spPr bwMode="auto">
          <a:xfrm>
            <a:off x="6559550" y="4959350"/>
            <a:ext cx="292100" cy="292100"/>
          </a:xfrm>
          <a:prstGeom prst="rect">
            <a:avLst/>
          </a:prstGeom>
          <a:solidFill>
            <a:srgbClr val="33CC33"/>
          </a:solidFill>
          <a:ln w="12700">
            <a:solidFill>
              <a:schemeClr val="tx1"/>
            </a:solidFill>
            <a:miter lim="800000"/>
            <a:headEnd/>
            <a:tailEnd/>
          </a:ln>
        </p:spPr>
        <p:txBody>
          <a:bodyPr wrap="none" anchor="ctr"/>
          <a:lstStyle/>
          <a:p>
            <a:endParaRPr lang="en-US"/>
          </a:p>
        </p:txBody>
      </p:sp>
      <p:sp>
        <p:nvSpPr>
          <p:cNvPr id="38102" name="AutoShape 214"/>
          <p:cNvSpPr>
            <a:spLocks noChangeArrowheads="1"/>
          </p:cNvSpPr>
          <p:nvPr/>
        </p:nvSpPr>
        <p:spPr bwMode="auto">
          <a:xfrm>
            <a:off x="7016750" y="4959350"/>
            <a:ext cx="292100" cy="292100"/>
          </a:xfrm>
          <a:prstGeom prst="cube">
            <a:avLst>
              <a:gd name="adj" fmla="val 24995"/>
            </a:avLst>
          </a:prstGeom>
          <a:solidFill>
            <a:srgbClr val="FFFF00"/>
          </a:solidFill>
          <a:ln w="12700">
            <a:solidFill>
              <a:schemeClr val="tx1"/>
            </a:solidFill>
            <a:miter lim="800000"/>
            <a:headEnd/>
            <a:tailEnd/>
          </a:ln>
        </p:spPr>
        <p:txBody>
          <a:bodyPr wrap="none" anchor="ctr"/>
          <a:lstStyle/>
          <a:p>
            <a:endParaRPr lang="en-US"/>
          </a:p>
        </p:txBody>
      </p:sp>
      <p:pic>
        <p:nvPicPr>
          <p:cNvPr id="38103" name="Picture 215"/>
          <p:cNvPicPr>
            <a:picLocks noChangeArrowheads="1"/>
          </p:cNvPicPr>
          <p:nvPr/>
        </p:nvPicPr>
        <p:blipFill>
          <a:blip r:embed="rId2"/>
          <a:srcRect/>
          <a:stretch>
            <a:fillRect/>
          </a:stretch>
        </p:blipFill>
        <p:spPr bwMode="auto">
          <a:xfrm>
            <a:off x="5105400" y="1066800"/>
            <a:ext cx="228600" cy="228600"/>
          </a:xfrm>
          <a:prstGeom prst="rect">
            <a:avLst/>
          </a:prstGeom>
          <a:noFill/>
          <a:ln w="9525">
            <a:noFill/>
            <a:miter lim="800000"/>
            <a:headEnd/>
            <a:tailEnd/>
          </a:ln>
        </p:spPr>
      </p:pic>
      <p:pic>
        <p:nvPicPr>
          <p:cNvPr id="216" name="Picture 2" descr="RIMT University"/>
          <p:cNvPicPr>
            <a:picLocks noChangeAspect="1" noChangeArrowheads="1"/>
          </p:cNvPicPr>
          <p:nvPr/>
        </p:nvPicPr>
        <p:blipFill>
          <a:blip r:embed="rId3"/>
          <a:srcRect/>
          <a:stretch>
            <a:fillRect/>
          </a:stretch>
        </p:blipFill>
        <p:spPr bwMode="auto">
          <a:xfrm>
            <a:off x="7173913" y="0"/>
            <a:ext cx="1970087" cy="895350"/>
          </a:xfrm>
          <a:prstGeom prst="rect">
            <a:avLst/>
          </a:prstGeom>
          <a:noFill/>
          <a:ln w="9525">
            <a:noFill/>
            <a:miter lim="800000"/>
            <a:headEnd/>
            <a:tailEnd/>
          </a:ln>
        </p:spPr>
      </p:pic>
      <p:sp>
        <p:nvSpPr>
          <p:cNvPr id="217" name="Rectangle 21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789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2"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22923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8915" name="Rectangle 3"/>
          <p:cNvSpPr>
            <a:spLocks noGrp="1" noChangeArrowheads="1"/>
          </p:cNvSpPr>
          <p:nvPr>
            <p:ph type="title"/>
          </p:nvPr>
        </p:nvSpPr>
        <p:spPr>
          <a:xfrm>
            <a:off x="685800" y="152400"/>
            <a:ext cx="7772400" cy="685800"/>
          </a:xfrm>
          <a:noFill/>
        </p:spPr>
        <p:txBody>
          <a:bodyPr>
            <a:normAutofit fontScale="90000"/>
          </a:bodyPr>
          <a:lstStyle/>
          <a:p>
            <a:r>
              <a:rPr lang="en-US" smtClean="0"/>
              <a:t>Rat In A Maze</a:t>
            </a:r>
          </a:p>
        </p:txBody>
      </p:sp>
      <p:sp>
        <p:nvSpPr>
          <p:cNvPr id="38916" name="Rectangle 4"/>
          <p:cNvSpPr>
            <a:spLocks noGrp="1" noChangeArrowheads="1"/>
          </p:cNvSpPr>
          <p:nvPr>
            <p:ph idx="1"/>
          </p:nvPr>
        </p:nvSpPr>
        <p:spPr>
          <a:xfrm>
            <a:off x="0" y="5715000"/>
            <a:ext cx="9067800" cy="685800"/>
          </a:xfrm>
          <a:noFill/>
        </p:spPr>
        <p:txBody>
          <a:bodyPr/>
          <a:lstStyle/>
          <a:p>
            <a:r>
              <a:rPr lang="en-US" smtClean="0"/>
              <a:t>Move down.</a:t>
            </a:r>
          </a:p>
        </p:txBody>
      </p:sp>
      <p:sp>
        <p:nvSpPr>
          <p:cNvPr id="38917" name="Rectangle 5"/>
          <p:cNvSpPr>
            <a:spLocks noChangeArrowheads="1"/>
          </p:cNvSpPr>
          <p:nvPr/>
        </p:nvSpPr>
        <p:spPr bwMode="auto">
          <a:xfrm>
            <a:off x="25971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8918" name="Rectangle 6"/>
          <p:cNvSpPr>
            <a:spLocks noChangeArrowheads="1"/>
          </p:cNvSpPr>
          <p:nvPr/>
        </p:nvSpPr>
        <p:spPr bwMode="auto">
          <a:xfrm>
            <a:off x="29019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8919" name="Rectangle 7"/>
          <p:cNvSpPr>
            <a:spLocks noChangeArrowheads="1"/>
          </p:cNvSpPr>
          <p:nvPr/>
        </p:nvSpPr>
        <p:spPr bwMode="auto">
          <a:xfrm>
            <a:off x="32067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8920" name="Rectangle 8"/>
          <p:cNvSpPr>
            <a:spLocks noChangeArrowheads="1"/>
          </p:cNvSpPr>
          <p:nvPr/>
        </p:nvSpPr>
        <p:spPr bwMode="auto">
          <a:xfrm>
            <a:off x="35115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38921" name="Rectangle 9"/>
          <p:cNvSpPr>
            <a:spLocks noChangeArrowheads="1"/>
          </p:cNvSpPr>
          <p:nvPr/>
        </p:nvSpPr>
        <p:spPr bwMode="auto">
          <a:xfrm>
            <a:off x="38163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38922" name="Rectangle 10"/>
          <p:cNvSpPr>
            <a:spLocks noChangeArrowheads="1"/>
          </p:cNvSpPr>
          <p:nvPr/>
        </p:nvSpPr>
        <p:spPr bwMode="auto">
          <a:xfrm>
            <a:off x="41211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38923" name="Rectangle 11"/>
          <p:cNvSpPr>
            <a:spLocks noChangeArrowheads="1"/>
          </p:cNvSpPr>
          <p:nvPr/>
        </p:nvSpPr>
        <p:spPr bwMode="auto">
          <a:xfrm>
            <a:off x="44259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38924" name="Rectangle 12"/>
          <p:cNvSpPr>
            <a:spLocks noChangeArrowheads="1"/>
          </p:cNvSpPr>
          <p:nvPr/>
        </p:nvSpPr>
        <p:spPr bwMode="auto">
          <a:xfrm>
            <a:off x="47307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38925" name="Rectangle 13"/>
          <p:cNvSpPr>
            <a:spLocks noChangeArrowheads="1"/>
          </p:cNvSpPr>
          <p:nvPr/>
        </p:nvSpPr>
        <p:spPr bwMode="auto">
          <a:xfrm>
            <a:off x="50355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38926" name="Rectangle 14"/>
          <p:cNvSpPr>
            <a:spLocks noChangeArrowheads="1"/>
          </p:cNvSpPr>
          <p:nvPr/>
        </p:nvSpPr>
        <p:spPr bwMode="auto">
          <a:xfrm>
            <a:off x="5340350" y="996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927" name="Rectangle 15"/>
          <p:cNvSpPr>
            <a:spLocks noChangeArrowheads="1"/>
          </p:cNvSpPr>
          <p:nvPr/>
        </p:nvSpPr>
        <p:spPr bwMode="auto">
          <a:xfrm>
            <a:off x="56451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28" name="Rectangle 16"/>
          <p:cNvSpPr>
            <a:spLocks noChangeArrowheads="1"/>
          </p:cNvSpPr>
          <p:nvPr/>
        </p:nvSpPr>
        <p:spPr bwMode="auto">
          <a:xfrm>
            <a:off x="59499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29" name="Rectangle 17"/>
          <p:cNvSpPr>
            <a:spLocks noChangeArrowheads="1"/>
          </p:cNvSpPr>
          <p:nvPr/>
        </p:nvSpPr>
        <p:spPr bwMode="auto">
          <a:xfrm>
            <a:off x="62547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30" name="Rectangle 18"/>
          <p:cNvSpPr>
            <a:spLocks noChangeArrowheads="1"/>
          </p:cNvSpPr>
          <p:nvPr/>
        </p:nvSpPr>
        <p:spPr bwMode="auto">
          <a:xfrm>
            <a:off x="65595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31" name="Rectangle 19"/>
          <p:cNvSpPr>
            <a:spLocks noChangeArrowheads="1"/>
          </p:cNvSpPr>
          <p:nvPr/>
        </p:nvSpPr>
        <p:spPr bwMode="auto">
          <a:xfrm>
            <a:off x="2292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32" name="Rectangle 20"/>
          <p:cNvSpPr>
            <a:spLocks noChangeArrowheads="1"/>
          </p:cNvSpPr>
          <p:nvPr/>
        </p:nvSpPr>
        <p:spPr bwMode="auto">
          <a:xfrm>
            <a:off x="2597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933" name="Rectangle 21"/>
          <p:cNvSpPr>
            <a:spLocks noChangeArrowheads="1"/>
          </p:cNvSpPr>
          <p:nvPr/>
        </p:nvSpPr>
        <p:spPr bwMode="auto">
          <a:xfrm>
            <a:off x="29019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34" name="Rectangle 22"/>
          <p:cNvSpPr>
            <a:spLocks noChangeArrowheads="1"/>
          </p:cNvSpPr>
          <p:nvPr/>
        </p:nvSpPr>
        <p:spPr bwMode="auto">
          <a:xfrm>
            <a:off x="32067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35" name="Rectangle 23"/>
          <p:cNvSpPr>
            <a:spLocks noChangeArrowheads="1"/>
          </p:cNvSpPr>
          <p:nvPr/>
        </p:nvSpPr>
        <p:spPr bwMode="auto">
          <a:xfrm>
            <a:off x="3511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936" name="Rectangle 24"/>
          <p:cNvSpPr>
            <a:spLocks noChangeArrowheads="1"/>
          </p:cNvSpPr>
          <p:nvPr/>
        </p:nvSpPr>
        <p:spPr bwMode="auto">
          <a:xfrm>
            <a:off x="38163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937" name="Rectangle 25"/>
          <p:cNvSpPr>
            <a:spLocks noChangeArrowheads="1"/>
          </p:cNvSpPr>
          <p:nvPr/>
        </p:nvSpPr>
        <p:spPr bwMode="auto">
          <a:xfrm>
            <a:off x="4121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938" name="Rectangle 26"/>
          <p:cNvSpPr>
            <a:spLocks noChangeArrowheads="1"/>
          </p:cNvSpPr>
          <p:nvPr/>
        </p:nvSpPr>
        <p:spPr bwMode="auto">
          <a:xfrm>
            <a:off x="44259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939" name="Rectangle 27"/>
          <p:cNvSpPr>
            <a:spLocks noChangeArrowheads="1"/>
          </p:cNvSpPr>
          <p:nvPr/>
        </p:nvSpPr>
        <p:spPr bwMode="auto">
          <a:xfrm>
            <a:off x="47307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940" name="Rectangle 28"/>
          <p:cNvSpPr>
            <a:spLocks noChangeArrowheads="1"/>
          </p:cNvSpPr>
          <p:nvPr/>
        </p:nvSpPr>
        <p:spPr bwMode="auto">
          <a:xfrm>
            <a:off x="5035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941" name="Rectangle 29"/>
          <p:cNvSpPr>
            <a:spLocks noChangeArrowheads="1"/>
          </p:cNvSpPr>
          <p:nvPr/>
        </p:nvSpPr>
        <p:spPr bwMode="auto">
          <a:xfrm>
            <a:off x="5340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42" name="Rectangle 30"/>
          <p:cNvSpPr>
            <a:spLocks noChangeArrowheads="1"/>
          </p:cNvSpPr>
          <p:nvPr/>
        </p:nvSpPr>
        <p:spPr bwMode="auto">
          <a:xfrm>
            <a:off x="56451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43" name="Rectangle 31"/>
          <p:cNvSpPr>
            <a:spLocks noChangeArrowheads="1"/>
          </p:cNvSpPr>
          <p:nvPr/>
        </p:nvSpPr>
        <p:spPr bwMode="auto">
          <a:xfrm>
            <a:off x="59499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44" name="Rectangle 32"/>
          <p:cNvSpPr>
            <a:spLocks noChangeArrowheads="1"/>
          </p:cNvSpPr>
          <p:nvPr/>
        </p:nvSpPr>
        <p:spPr bwMode="auto">
          <a:xfrm>
            <a:off x="62547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45" name="Rectangle 33"/>
          <p:cNvSpPr>
            <a:spLocks noChangeArrowheads="1"/>
          </p:cNvSpPr>
          <p:nvPr/>
        </p:nvSpPr>
        <p:spPr bwMode="auto">
          <a:xfrm>
            <a:off x="65595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46" name="Rectangle 34"/>
          <p:cNvSpPr>
            <a:spLocks noChangeArrowheads="1"/>
          </p:cNvSpPr>
          <p:nvPr/>
        </p:nvSpPr>
        <p:spPr bwMode="auto">
          <a:xfrm>
            <a:off x="2292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47" name="Rectangle 35"/>
          <p:cNvSpPr>
            <a:spLocks noChangeArrowheads="1"/>
          </p:cNvSpPr>
          <p:nvPr/>
        </p:nvSpPr>
        <p:spPr bwMode="auto">
          <a:xfrm>
            <a:off x="25971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948" name="Rectangle 36"/>
          <p:cNvSpPr>
            <a:spLocks noChangeArrowheads="1"/>
          </p:cNvSpPr>
          <p:nvPr/>
        </p:nvSpPr>
        <p:spPr bwMode="auto">
          <a:xfrm>
            <a:off x="2901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49" name="Rectangle 37"/>
          <p:cNvSpPr>
            <a:spLocks noChangeArrowheads="1"/>
          </p:cNvSpPr>
          <p:nvPr/>
        </p:nvSpPr>
        <p:spPr bwMode="auto">
          <a:xfrm>
            <a:off x="32067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950" name="Rectangle 38"/>
          <p:cNvSpPr>
            <a:spLocks noChangeArrowheads="1"/>
          </p:cNvSpPr>
          <p:nvPr/>
        </p:nvSpPr>
        <p:spPr bwMode="auto">
          <a:xfrm>
            <a:off x="35115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951" name="Rectangle 39"/>
          <p:cNvSpPr>
            <a:spLocks noChangeArrowheads="1"/>
          </p:cNvSpPr>
          <p:nvPr/>
        </p:nvSpPr>
        <p:spPr bwMode="auto">
          <a:xfrm>
            <a:off x="3816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52" name="Rectangle 40"/>
          <p:cNvSpPr>
            <a:spLocks noChangeArrowheads="1"/>
          </p:cNvSpPr>
          <p:nvPr/>
        </p:nvSpPr>
        <p:spPr bwMode="auto">
          <a:xfrm>
            <a:off x="4121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53" name="Rectangle 41"/>
          <p:cNvSpPr>
            <a:spLocks noChangeArrowheads="1"/>
          </p:cNvSpPr>
          <p:nvPr/>
        </p:nvSpPr>
        <p:spPr bwMode="auto">
          <a:xfrm>
            <a:off x="4425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54" name="Rectangle 42"/>
          <p:cNvSpPr>
            <a:spLocks noChangeArrowheads="1"/>
          </p:cNvSpPr>
          <p:nvPr/>
        </p:nvSpPr>
        <p:spPr bwMode="auto">
          <a:xfrm>
            <a:off x="4730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55" name="Rectangle 43"/>
          <p:cNvSpPr>
            <a:spLocks noChangeArrowheads="1"/>
          </p:cNvSpPr>
          <p:nvPr/>
        </p:nvSpPr>
        <p:spPr bwMode="auto">
          <a:xfrm>
            <a:off x="5035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56" name="Rectangle 44"/>
          <p:cNvSpPr>
            <a:spLocks noChangeArrowheads="1"/>
          </p:cNvSpPr>
          <p:nvPr/>
        </p:nvSpPr>
        <p:spPr bwMode="auto">
          <a:xfrm>
            <a:off x="5340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57" name="Rectangle 45"/>
          <p:cNvSpPr>
            <a:spLocks noChangeArrowheads="1"/>
          </p:cNvSpPr>
          <p:nvPr/>
        </p:nvSpPr>
        <p:spPr bwMode="auto">
          <a:xfrm>
            <a:off x="5645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58" name="Rectangle 46"/>
          <p:cNvSpPr>
            <a:spLocks noChangeArrowheads="1"/>
          </p:cNvSpPr>
          <p:nvPr/>
        </p:nvSpPr>
        <p:spPr bwMode="auto">
          <a:xfrm>
            <a:off x="5949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59" name="Rectangle 47"/>
          <p:cNvSpPr>
            <a:spLocks noChangeArrowheads="1"/>
          </p:cNvSpPr>
          <p:nvPr/>
        </p:nvSpPr>
        <p:spPr bwMode="auto">
          <a:xfrm>
            <a:off x="6254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60" name="Rectangle 48"/>
          <p:cNvSpPr>
            <a:spLocks noChangeArrowheads="1"/>
          </p:cNvSpPr>
          <p:nvPr/>
        </p:nvSpPr>
        <p:spPr bwMode="auto">
          <a:xfrm>
            <a:off x="6559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61" name="Rectangle 49"/>
          <p:cNvSpPr>
            <a:spLocks noChangeArrowheads="1"/>
          </p:cNvSpPr>
          <p:nvPr/>
        </p:nvSpPr>
        <p:spPr bwMode="auto">
          <a:xfrm>
            <a:off x="2292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62" name="Rectangle 50"/>
          <p:cNvSpPr>
            <a:spLocks noChangeArrowheads="1"/>
          </p:cNvSpPr>
          <p:nvPr/>
        </p:nvSpPr>
        <p:spPr bwMode="auto">
          <a:xfrm>
            <a:off x="25971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963" name="Rectangle 51"/>
          <p:cNvSpPr>
            <a:spLocks noChangeArrowheads="1"/>
          </p:cNvSpPr>
          <p:nvPr/>
        </p:nvSpPr>
        <p:spPr bwMode="auto">
          <a:xfrm>
            <a:off x="29019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964" name="Rectangle 52"/>
          <p:cNvSpPr>
            <a:spLocks noChangeArrowheads="1"/>
          </p:cNvSpPr>
          <p:nvPr/>
        </p:nvSpPr>
        <p:spPr bwMode="auto">
          <a:xfrm>
            <a:off x="32067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965" name="Rectangle 53"/>
          <p:cNvSpPr>
            <a:spLocks noChangeArrowheads="1"/>
          </p:cNvSpPr>
          <p:nvPr/>
        </p:nvSpPr>
        <p:spPr bwMode="auto">
          <a:xfrm>
            <a:off x="3511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66" name="Rectangle 54"/>
          <p:cNvSpPr>
            <a:spLocks noChangeArrowheads="1"/>
          </p:cNvSpPr>
          <p:nvPr/>
        </p:nvSpPr>
        <p:spPr bwMode="auto">
          <a:xfrm>
            <a:off x="3816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67" name="Rectangle 55"/>
          <p:cNvSpPr>
            <a:spLocks noChangeArrowheads="1"/>
          </p:cNvSpPr>
          <p:nvPr/>
        </p:nvSpPr>
        <p:spPr bwMode="auto">
          <a:xfrm>
            <a:off x="4121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68" name="Rectangle 56"/>
          <p:cNvSpPr>
            <a:spLocks noChangeArrowheads="1"/>
          </p:cNvSpPr>
          <p:nvPr/>
        </p:nvSpPr>
        <p:spPr bwMode="auto">
          <a:xfrm>
            <a:off x="4425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69" name="Rectangle 57"/>
          <p:cNvSpPr>
            <a:spLocks noChangeArrowheads="1"/>
          </p:cNvSpPr>
          <p:nvPr/>
        </p:nvSpPr>
        <p:spPr bwMode="auto">
          <a:xfrm>
            <a:off x="4730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70" name="Rectangle 58"/>
          <p:cNvSpPr>
            <a:spLocks noChangeArrowheads="1"/>
          </p:cNvSpPr>
          <p:nvPr/>
        </p:nvSpPr>
        <p:spPr bwMode="auto">
          <a:xfrm>
            <a:off x="5035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71" name="Rectangle 59"/>
          <p:cNvSpPr>
            <a:spLocks noChangeArrowheads="1"/>
          </p:cNvSpPr>
          <p:nvPr/>
        </p:nvSpPr>
        <p:spPr bwMode="auto">
          <a:xfrm>
            <a:off x="5340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72" name="Rectangle 60"/>
          <p:cNvSpPr>
            <a:spLocks noChangeArrowheads="1"/>
          </p:cNvSpPr>
          <p:nvPr/>
        </p:nvSpPr>
        <p:spPr bwMode="auto">
          <a:xfrm>
            <a:off x="5645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73" name="Rectangle 61"/>
          <p:cNvSpPr>
            <a:spLocks noChangeArrowheads="1"/>
          </p:cNvSpPr>
          <p:nvPr/>
        </p:nvSpPr>
        <p:spPr bwMode="auto">
          <a:xfrm>
            <a:off x="5949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74" name="Rectangle 62"/>
          <p:cNvSpPr>
            <a:spLocks noChangeArrowheads="1"/>
          </p:cNvSpPr>
          <p:nvPr/>
        </p:nvSpPr>
        <p:spPr bwMode="auto">
          <a:xfrm>
            <a:off x="6254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75" name="Rectangle 63"/>
          <p:cNvSpPr>
            <a:spLocks noChangeArrowheads="1"/>
          </p:cNvSpPr>
          <p:nvPr/>
        </p:nvSpPr>
        <p:spPr bwMode="auto">
          <a:xfrm>
            <a:off x="6559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76" name="Rectangle 64"/>
          <p:cNvSpPr>
            <a:spLocks noChangeArrowheads="1"/>
          </p:cNvSpPr>
          <p:nvPr/>
        </p:nvSpPr>
        <p:spPr bwMode="auto">
          <a:xfrm>
            <a:off x="2292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77" name="Rectangle 65"/>
          <p:cNvSpPr>
            <a:spLocks noChangeArrowheads="1"/>
          </p:cNvSpPr>
          <p:nvPr/>
        </p:nvSpPr>
        <p:spPr bwMode="auto">
          <a:xfrm>
            <a:off x="25971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78" name="Rectangle 66"/>
          <p:cNvSpPr>
            <a:spLocks noChangeArrowheads="1"/>
          </p:cNvSpPr>
          <p:nvPr/>
        </p:nvSpPr>
        <p:spPr bwMode="auto">
          <a:xfrm>
            <a:off x="29019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79" name="Rectangle 67"/>
          <p:cNvSpPr>
            <a:spLocks noChangeArrowheads="1"/>
          </p:cNvSpPr>
          <p:nvPr/>
        </p:nvSpPr>
        <p:spPr bwMode="auto">
          <a:xfrm>
            <a:off x="32067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80" name="Rectangle 68"/>
          <p:cNvSpPr>
            <a:spLocks noChangeArrowheads="1"/>
          </p:cNvSpPr>
          <p:nvPr/>
        </p:nvSpPr>
        <p:spPr bwMode="auto">
          <a:xfrm>
            <a:off x="3511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981" name="Rectangle 69"/>
          <p:cNvSpPr>
            <a:spLocks noChangeArrowheads="1"/>
          </p:cNvSpPr>
          <p:nvPr/>
        </p:nvSpPr>
        <p:spPr bwMode="auto">
          <a:xfrm>
            <a:off x="3816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82" name="Rectangle 70"/>
          <p:cNvSpPr>
            <a:spLocks noChangeArrowheads="1"/>
          </p:cNvSpPr>
          <p:nvPr/>
        </p:nvSpPr>
        <p:spPr bwMode="auto">
          <a:xfrm>
            <a:off x="41211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83" name="Rectangle 71"/>
          <p:cNvSpPr>
            <a:spLocks noChangeArrowheads="1"/>
          </p:cNvSpPr>
          <p:nvPr/>
        </p:nvSpPr>
        <p:spPr bwMode="auto">
          <a:xfrm>
            <a:off x="44259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84" name="Rectangle 72"/>
          <p:cNvSpPr>
            <a:spLocks noChangeArrowheads="1"/>
          </p:cNvSpPr>
          <p:nvPr/>
        </p:nvSpPr>
        <p:spPr bwMode="auto">
          <a:xfrm>
            <a:off x="47307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985" name="Rectangle 73"/>
          <p:cNvSpPr>
            <a:spLocks noChangeArrowheads="1"/>
          </p:cNvSpPr>
          <p:nvPr/>
        </p:nvSpPr>
        <p:spPr bwMode="auto">
          <a:xfrm>
            <a:off x="5035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986" name="Rectangle 74"/>
          <p:cNvSpPr>
            <a:spLocks noChangeArrowheads="1"/>
          </p:cNvSpPr>
          <p:nvPr/>
        </p:nvSpPr>
        <p:spPr bwMode="auto">
          <a:xfrm>
            <a:off x="53403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987" name="Rectangle 75"/>
          <p:cNvSpPr>
            <a:spLocks noChangeArrowheads="1"/>
          </p:cNvSpPr>
          <p:nvPr/>
        </p:nvSpPr>
        <p:spPr bwMode="auto">
          <a:xfrm>
            <a:off x="56451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988" name="Rectangle 76"/>
          <p:cNvSpPr>
            <a:spLocks noChangeArrowheads="1"/>
          </p:cNvSpPr>
          <p:nvPr/>
        </p:nvSpPr>
        <p:spPr bwMode="auto">
          <a:xfrm>
            <a:off x="59499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989" name="Rectangle 77"/>
          <p:cNvSpPr>
            <a:spLocks noChangeArrowheads="1"/>
          </p:cNvSpPr>
          <p:nvPr/>
        </p:nvSpPr>
        <p:spPr bwMode="auto">
          <a:xfrm>
            <a:off x="62547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90" name="Rectangle 78"/>
          <p:cNvSpPr>
            <a:spLocks noChangeArrowheads="1"/>
          </p:cNvSpPr>
          <p:nvPr/>
        </p:nvSpPr>
        <p:spPr bwMode="auto">
          <a:xfrm>
            <a:off x="65595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91" name="Rectangle 79"/>
          <p:cNvSpPr>
            <a:spLocks noChangeArrowheads="1"/>
          </p:cNvSpPr>
          <p:nvPr/>
        </p:nvSpPr>
        <p:spPr bwMode="auto">
          <a:xfrm>
            <a:off x="2292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92" name="Rectangle 80"/>
          <p:cNvSpPr>
            <a:spLocks noChangeArrowheads="1"/>
          </p:cNvSpPr>
          <p:nvPr/>
        </p:nvSpPr>
        <p:spPr bwMode="auto">
          <a:xfrm>
            <a:off x="25971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993" name="Rectangle 81"/>
          <p:cNvSpPr>
            <a:spLocks noChangeArrowheads="1"/>
          </p:cNvSpPr>
          <p:nvPr/>
        </p:nvSpPr>
        <p:spPr bwMode="auto">
          <a:xfrm>
            <a:off x="2901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994" name="Rectangle 82"/>
          <p:cNvSpPr>
            <a:spLocks noChangeArrowheads="1"/>
          </p:cNvSpPr>
          <p:nvPr/>
        </p:nvSpPr>
        <p:spPr bwMode="auto">
          <a:xfrm>
            <a:off x="32067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8995" name="Rectangle 83"/>
          <p:cNvSpPr>
            <a:spLocks noChangeArrowheads="1"/>
          </p:cNvSpPr>
          <p:nvPr/>
        </p:nvSpPr>
        <p:spPr bwMode="auto">
          <a:xfrm>
            <a:off x="3511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96" name="Rectangle 84"/>
          <p:cNvSpPr>
            <a:spLocks noChangeArrowheads="1"/>
          </p:cNvSpPr>
          <p:nvPr/>
        </p:nvSpPr>
        <p:spPr bwMode="auto">
          <a:xfrm>
            <a:off x="3816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97" name="Rectangle 85"/>
          <p:cNvSpPr>
            <a:spLocks noChangeArrowheads="1"/>
          </p:cNvSpPr>
          <p:nvPr/>
        </p:nvSpPr>
        <p:spPr bwMode="auto">
          <a:xfrm>
            <a:off x="4121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98" name="Rectangle 86"/>
          <p:cNvSpPr>
            <a:spLocks noChangeArrowheads="1"/>
          </p:cNvSpPr>
          <p:nvPr/>
        </p:nvSpPr>
        <p:spPr bwMode="auto">
          <a:xfrm>
            <a:off x="44259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8999" name="Rectangle 87"/>
          <p:cNvSpPr>
            <a:spLocks noChangeArrowheads="1"/>
          </p:cNvSpPr>
          <p:nvPr/>
        </p:nvSpPr>
        <p:spPr bwMode="auto">
          <a:xfrm>
            <a:off x="4730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00" name="Rectangle 88"/>
          <p:cNvSpPr>
            <a:spLocks noChangeArrowheads="1"/>
          </p:cNvSpPr>
          <p:nvPr/>
        </p:nvSpPr>
        <p:spPr bwMode="auto">
          <a:xfrm>
            <a:off x="5035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01" name="Rectangle 89"/>
          <p:cNvSpPr>
            <a:spLocks noChangeArrowheads="1"/>
          </p:cNvSpPr>
          <p:nvPr/>
        </p:nvSpPr>
        <p:spPr bwMode="auto">
          <a:xfrm>
            <a:off x="5340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02" name="Rectangle 90"/>
          <p:cNvSpPr>
            <a:spLocks noChangeArrowheads="1"/>
          </p:cNvSpPr>
          <p:nvPr/>
        </p:nvSpPr>
        <p:spPr bwMode="auto">
          <a:xfrm>
            <a:off x="5645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03" name="Rectangle 91"/>
          <p:cNvSpPr>
            <a:spLocks noChangeArrowheads="1"/>
          </p:cNvSpPr>
          <p:nvPr/>
        </p:nvSpPr>
        <p:spPr bwMode="auto">
          <a:xfrm>
            <a:off x="5949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04" name="Rectangle 92"/>
          <p:cNvSpPr>
            <a:spLocks noChangeArrowheads="1"/>
          </p:cNvSpPr>
          <p:nvPr/>
        </p:nvSpPr>
        <p:spPr bwMode="auto">
          <a:xfrm>
            <a:off x="6254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05" name="Rectangle 93"/>
          <p:cNvSpPr>
            <a:spLocks noChangeArrowheads="1"/>
          </p:cNvSpPr>
          <p:nvPr/>
        </p:nvSpPr>
        <p:spPr bwMode="auto">
          <a:xfrm>
            <a:off x="6559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06" name="Rectangle 94"/>
          <p:cNvSpPr>
            <a:spLocks noChangeArrowheads="1"/>
          </p:cNvSpPr>
          <p:nvPr/>
        </p:nvSpPr>
        <p:spPr bwMode="auto">
          <a:xfrm>
            <a:off x="2292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07" name="Rectangle 95"/>
          <p:cNvSpPr>
            <a:spLocks noChangeArrowheads="1"/>
          </p:cNvSpPr>
          <p:nvPr/>
        </p:nvSpPr>
        <p:spPr bwMode="auto">
          <a:xfrm>
            <a:off x="25971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08" name="Rectangle 96"/>
          <p:cNvSpPr>
            <a:spLocks noChangeArrowheads="1"/>
          </p:cNvSpPr>
          <p:nvPr/>
        </p:nvSpPr>
        <p:spPr bwMode="auto">
          <a:xfrm>
            <a:off x="29019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09" name="Rectangle 97"/>
          <p:cNvSpPr>
            <a:spLocks noChangeArrowheads="1"/>
          </p:cNvSpPr>
          <p:nvPr/>
        </p:nvSpPr>
        <p:spPr bwMode="auto">
          <a:xfrm>
            <a:off x="3206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10" name="Rectangle 98"/>
          <p:cNvSpPr>
            <a:spLocks noChangeArrowheads="1"/>
          </p:cNvSpPr>
          <p:nvPr/>
        </p:nvSpPr>
        <p:spPr bwMode="auto">
          <a:xfrm>
            <a:off x="3511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11" name="Rectangle 99"/>
          <p:cNvSpPr>
            <a:spLocks noChangeArrowheads="1"/>
          </p:cNvSpPr>
          <p:nvPr/>
        </p:nvSpPr>
        <p:spPr bwMode="auto">
          <a:xfrm>
            <a:off x="3816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12" name="Rectangle 100"/>
          <p:cNvSpPr>
            <a:spLocks noChangeArrowheads="1"/>
          </p:cNvSpPr>
          <p:nvPr/>
        </p:nvSpPr>
        <p:spPr bwMode="auto">
          <a:xfrm>
            <a:off x="4121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13" name="Rectangle 101"/>
          <p:cNvSpPr>
            <a:spLocks noChangeArrowheads="1"/>
          </p:cNvSpPr>
          <p:nvPr/>
        </p:nvSpPr>
        <p:spPr bwMode="auto">
          <a:xfrm>
            <a:off x="4425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14" name="Rectangle 102"/>
          <p:cNvSpPr>
            <a:spLocks noChangeArrowheads="1"/>
          </p:cNvSpPr>
          <p:nvPr/>
        </p:nvSpPr>
        <p:spPr bwMode="auto">
          <a:xfrm>
            <a:off x="4730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15" name="Rectangle 103"/>
          <p:cNvSpPr>
            <a:spLocks noChangeArrowheads="1"/>
          </p:cNvSpPr>
          <p:nvPr/>
        </p:nvSpPr>
        <p:spPr bwMode="auto">
          <a:xfrm>
            <a:off x="5035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16" name="Rectangle 104"/>
          <p:cNvSpPr>
            <a:spLocks noChangeArrowheads="1"/>
          </p:cNvSpPr>
          <p:nvPr/>
        </p:nvSpPr>
        <p:spPr bwMode="auto">
          <a:xfrm>
            <a:off x="5340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17" name="Rectangle 105"/>
          <p:cNvSpPr>
            <a:spLocks noChangeArrowheads="1"/>
          </p:cNvSpPr>
          <p:nvPr/>
        </p:nvSpPr>
        <p:spPr bwMode="auto">
          <a:xfrm>
            <a:off x="5645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18" name="Rectangle 106"/>
          <p:cNvSpPr>
            <a:spLocks noChangeArrowheads="1"/>
          </p:cNvSpPr>
          <p:nvPr/>
        </p:nvSpPr>
        <p:spPr bwMode="auto">
          <a:xfrm>
            <a:off x="5949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19" name="Rectangle 107"/>
          <p:cNvSpPr>
            <a:spLocks noChangeArrowheads="1"/>
          </p:cNvSpPr>
          <p:nvPr/>
        </p:nvSpPr>
        <p:spPr bwMode="auto">
          <a:xfrm>
            <a:off x="6254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20" name="Rectangle 108"/>
          <p:cNvSpPr>
            <a:spLocks noChangeArrowheads="1"/>
          </p:cNvSpPr>
          <p:nvPr/>
        </p:nvSpPr>
        <p:spPr bwMode="auto">
          <a:xfrm>
            <a:off x="6559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21" name="Rectangle 109"/>
          <p:cNvSpPr>
            <a:spLocks noChangeArrowheads="1"/>
          </p:cNvSpPr>
          <p:nvPr/>
        </p:nvSpPr>
        <p:spPr bwMode="auto">
          <a:xfrm>
            <a:off x="2292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22" name="Rectangle 110"/>
          <p:cNvSpPr>
            <a:spLocks noChangeArrowheads="1"/>
          </p:cNvSpPr>
          <p:nvPr/>
        </p:nvSpPr>
        <p:spPr bwMode="auto">
          <a:xfrm>
            <a:off x="2597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23" name="Rectangle 111"/>
          <p:cNvSpPr>
            <a:spLocks noChangeArrowheads="1"/>
          </p:cNvSpPr>
          <p:nvPr/>
        </p:nvSpPr>
        <p:spPr bwMode="auto">
          <a:xfrm>
            <a:off x="2901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24" name="Rectangle 112"/>
          <p:cNvSpPr>
            <a:spLocks noChangeArrowheads="1"/>
          </p:cNvSpPr>
          <p:nvPr/>
        </p:nvSpPr>
        <p:spPr bwMode="auto">
          <a:xfrm>
            <a:off x="3206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25" name="Rectangle 113"/>
          <p:cNvSpPr>
            <a:spLocks noChangeArrowheads="1"/>
          </p:cNvSpPr>
          <p:nvPr/>
        </p:nvSpPr>
        <p:spPr bwMode="auto">
          <a:xfrm>
            <a:off x="35115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26" name="Rectangle 114"/>
          <p:cNvSpPr>
            <a:spLocks noChangeArrowheads="1"/>
          </p:cNvSpPr>
          <p:nvPr/>
        </p:nvSpPr>
        <p:spPr bwMode="auto">
          <a:xfrm>
            <a:off x="3816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27" name="Rectangle 115"/>
          <p:cNvSpPr>
            <a:spLocks noChangeArrowheads="1"/>
          </p:cNvSpPr>
          <p:nvPr/>
        </p:nvSpPr>
        <p:spPr bwMode="auto">
          <a:xfrm>
            <a:off x="41211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28" name="Rectangle 116"/>
          <p:cNvSpPr>
            <a:spLocks noChangeArrowheads="1"/>
          </p:cNvSpPr>
          <p:nvPr/>
        </p:nvSpPr>
        <p:spPr bwMode="auto">
          <a:xfrm>
            <a:off x="4425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29" name="Rectangle 117"/>
          <p:cNvSpPr>
            <a:spLocks noChangeArrowheads="1"/>
          </p:cNvSpPr>
          <p:nvPr/>
        </p:nvSpPr>
        <p:spPr bwMode="auto">
          <a:xfrm>
            <a:off x="4730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30" name="Rectangle 118"/>
          <p:cNvSpPr>
            <a:spLocks noChangeArrowheads="1"/>
          </p:cNvSpPr>
          <p:nvPr/>
        </p:nvSpPr>
        <p:spPr bwMode="auto">
          <a:xfrm>
            <a:off x="5035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31" name="Rectangle 119"/>
          <p:cNvSpPr>
            <a:spLocks noChangeArrowheads="1"/>
          </p:cNvSpPr>
          <p:nvPr/>
        </p:nvSpPr>
        <p:spPr bwMode="auto">
          <a:xfrm>
            <a:off x="5340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32" name="Rectangle 120"/>
          <p:cNvSpPr>
            <a:spLocks noChangeArrowheads="1"/>
          </p:cNvSpPr>
          <p:nvPr/>
        </p:nvSpPr>
        <p:spPr bwMode="auto">
          <a:xfrm>
            <a:off x="5645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33" name="Rectangle 121"/>
          <p:cNvSpPr>
            <a:spLocks noChangeArrowheads="1"/>
          </p:cNvSpPr>
          <p:nvPr/>
        </p:nvSpPr>
        <p:spPr bwMode="auto">
          <a:xfrm>
            <a:off x="59499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34" name="Rectangle 122"/>
          <p:cNvSpPr>
            <a:spLocks noChangeArrowheads="1"/>
          </p:cNvSpPr>
          <p:nvPr/>
        </p:nvSpPr>
        <p:spPr bwMode="auto">
          <a:xfrm>
            <a:off x="62547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35" name="Rectangle 123"/>
          <p:cNvSpPr>
            <a:spLocks noChangeArrowheads="1"/>
          </p:cNvSpPr>
          <p:nvPr/>
        </p:nvSpPr>
        <p:spPr bwMode="auto">
          <a:xfrm>
            <a:off x="6559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36" name="Rectangle 124"/>
          <p:cNvSpPr>
            <a:spLocks noChangeArrowheads="1"/>
          </p:cNvSpPr>
          <p:nvPr/>
        </p:nvSpPr>
        <p:spPr bwMode="auto">
          <a:xfrm>
            <a:off x="2292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37" name="Rectangle 125"/>
          <p:cNvSpPr>
            <a:spLocks noChangeArrowheads="1"/>
          </p:cNvSpPr>
          <p:nvPr/>
        </p:nvSpPr>
        <p:spPr bwMode="auto">
          <a:xfrm>
            <a:off x="2597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38" name="Rectangle 126"/>
          <p:cNvSpPr>
            <a:spLocks noChangeArrowheads="1"/>
          </p:cNvSpPr>
          <p:nvPr/>
        </p:nvSpPr>
        <p:spPr bwMode="auto">
          <a:xfrm>
            <a:off x="2901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39" name="Rectangle 127"/>
          <p:cNvSpPr>
            <a:spLocks noChangeArrowheads="1"/>
          </p:cNvSpPr>
          <p:nvPr/>
        </p:nvSpPr>
        <p:spPr bwMode="auto">
          <a:xfrm>
            <a:off x="3206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40" name="Rectangle 128"/>
          <p:cNvSpPr>
            <a:spLocks noChangeArrowheads="1"/>
          </p:cNvSpPr>
          <p:nvPr/>
        </p:nvSpPr>
        <p:spPr bwMode="auto">
          <a:xfrm>
            <a:off x="3511550" y="3435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41" name="Rectangle 129"/>
          <p:cNvSpPr>
            <a:spLocks noChangeArrowheads="1"/>
          </p:cNvSpPr>
          <p:nvPr/>
        </p:nvSpPr>
        <p:spPr bwMode="auto">
          <a:xfrm>
            <a:off x="3816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42" name="Rectangle 130"/>
          <p:cNvSpPr>
            <a:spLocks noChangeArrowheads="1"/>
          </p:cNvSpPr>
          <p:nvPr/>
        </p:nvSpPr>
        <p:spPr bwMode="auto">
          <a:xfrm>
            <a:off x="4121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43" name="Rectangle 131"/>
          <p:cNvSpPr>
            <a:spLocks noChangeArrowheads="1"/>
          </p:cNvSpPr>
          <p:nvPr/>
        </p:nvSpPr>
        <p:spPr bwMode="auto">
          <a:xfrm>
            <a:off x="4425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44" name="Rectangle 132"/>
          <p:cNvSpPr>
            <a:spLocks noChangeArrowheads="1"/>
          </p:cNvSpPr>
          <p:nvPr/>
        </p:nvSpPr>
        <p:spPr bwMode="auto">
          <a:xfrm>
            <a:off x="4730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45" name="Rectangle 133"/>
          <p:cNvSpPr>
            <a:spLocks noChangeArrowheads="1"/>
          </p:cNvSpPr>
          <p:nvPr/>
        </p:nvSpPr>
        <p:spPr bwMode="auto">
          <a:xfrm>
            <a:off x="50355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46" name="Rectangle 134"/>
          <p:cNvSpPr>
            <a:spLocks noChangeArrowheads="1"/>
          </p:cNvSpPr>
          <p:nvPr/>
        </p:nvSpPr>
        <p:spPr bwMode="auto">
          <a:xfrm>
            <a:off x="5340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47" name="Rectangle 135"/>
          <p:cNvSpPr>
            <a:spLocks noChangeArrowheads="1"/>
          </p:cNvSpPr>
          <p:nvPr/>
        </p:nvSpPr>
        <p:spPr bwMode="auto">
          <a:xfrm>
            <a:off x="5645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48" name="Rectangle 136"/>
          <p:cNvSpPr>
            <a:spLocks noChangeArrowheads="1"/>
          </p:cNvSpPr>
          <p:nvPr/>
        </p:nvSpPr>
        <p:spPr bwMode="auto">
          <a:xfrm>
            <a:off x="5949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49" name="Rectangle 137"/>
          <p:cNvSpPr>
            <a:spLocks noChangeArrowheads="1"/>
          </p:cNvSpPr>
          <p:nvPr/>
        </p:nvSpPr>
        <p:spPr bwMode="auto">
          <a:xfrm>
            <a:off x="6254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50" name="Rectangle 138"/>
          <p:cNvSpPr>
            <a:spLocks noChangeArrowheads="1"/>
          </p:cNvSpPr>
          <p:nvPr/>
        </p:nvSpPr>
        <p:spPr bwMode="auto">
          <a:xfrm>
            <a:off x="65595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51" name="Rectangle 139"/>
          <p:cNvSpPr>
            <a:spLocks noChangeArrowheads="1"/>
          </p:cNvSpPr>
          <p:nvPr/>
        </p:nvSpPr>
        <p:spPr bwMode="auto">
          <a:xfrm>
            <a:off x="2292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52" name="Rectangle 140"/>
          <p:cNvSpPr>
            <a:spLocks noChangeArrowheads="1"/>
          </p:cNvSpPr>
          <p:nvPr/>
        </p:nvSpPr>
        <p:spPr bwMode="auto">
          <a:xfrm>
            <a:off x="2597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53" name="Rectangle 141"/>
          <p:cNvSpPr>
            <a:spLocks noChangeArrowheads="1"/>
          </p:cNvSpPr>
          <p:nvPr/>
        </p:nvSpPr>
        <p:spPr bwMode="auto">
          <a:xfrm>
            <a:off x="29019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54" name="Rectangle 142"/>
          <p:cNvSpPr>
            <a:spLocks noChangeArrowheads="1"/>
          </p:cNvSpPr>
          <p:nvPr/>
        </p:nvSpPr>
        <p:spPr bwMode="auto">
          <a:xfrm>
            <a:off x="3206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55" name="Rectangle 143"/>
          <p:cNvSpPr>
            <a:spLocks noChangeArrowheads="1"/>
          </p:cNvSpPr>
          <p:nvPr/>
        </p:nvSpPr>
        <p:spPr bwMode="auto">
          <a:xfrm>
            <a:off x="3511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56" name="Rectangle 144"/>
          <p:cNvSpPr>
            <a:spLocks noChangeArrowheads="1"/>
          </p:cNvSpPr>
          <p:nvPr/>
        </p:nvSpPr>
        <p:spPr bwMode="auto">
          <a:xfrm>
            <a:off x="3816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57" name="Rectangle 145"/>
          <p:cNvSpPr>
            <a:spLocks noChangeArrowheads="1"/>
          </p:cNvSpPr>
          <p:nvPr/>
        </p:nvSpPr>
        <p:spPr bwMode="auto">
          <a:xfrm>
            <a:off x="4121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58" name="Rectangle 146"/>
          <p:cNvSpPr>
            <a:spLocks noChangeArrowheads="1"/>
          </p:cNvSpPr>
          <p:nvPr/>
        </p:nvSpPr>
        <p:spPr bwMode="auto">
          <a:xfrm>
            <a:off x="4425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59" name="Rectangle 147"/>
          <p:cNvSpPr>
            <a:spLocks noChangeArrowheads="1"/>
          </p:cNvSpPr>
          <p:nvPr/>
        </p:nvSpPr>
        <p:spPr bwMode="auto">
          <a:xfrm>
            <a:off x="4730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60" name="Rectangle 148"/>
          <p:cNvSpPr>
            <a:spLocks noChangeArrowheads="1"/>
          </p:cNvSpPr>
          <p:nvPr/>
        </p:nvSpPr>
        <p:spPr bwMode="auto">
          <a:xfrm>
            <a:off x="5035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61" name="Rectangle 149"/>
          <p:cNvSpPr>
            <a:spLocks noChangeArrowheads="1"/>
          </p:cNvSpPr>
          <p:nvPr/>
        </p:nvSpPr>
        <p:spPr bwMode="auto">
          <a:xfrm>
            <a:off x="5340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62" name="Rectangle 150"/>
          <p:cNvSpPr>
            <a:spLocks noChangeArrowheads="1"/>
          </p:cNvSpPr>
          <p:nvPr/>
        </p:nvSpPr>
        <p:spPr bwMode="auto">
          <a:xfrm>
            <a:off x="56451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63" name="Rectangle 151"/>
          <p:cNvSpPr>
            <a:spLocks noChangeArrowheads="1"/>
          </p:cNvSpPr>
          <p:nvPr/>
        </p:nvSpPr>
        <p:spPr bwMode="auto">
          <a:xfrm>
            <a:off x="5949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64" name="Rectangle 152"/>
          <p:cNvSpPr>
            <a:spLocks noChangeArrowheads="1"/>
          </p:cNvSpPr>
          <p:nvPr/>
        </p:nvSpPr>
        <p:spPr bwMode="auto">
          <a:xfrm>
            <a:off x="6254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65" name="Rectangle 153"/>
          <p:cNvSpPr>
            <a:spLocks noChangeArrowheads="1"/>
          </p:cNvSpPr>
          <p:nvPr/>
        </p:nvSpPr>
        <p:spPr bwMode="auto">
          <a:xfrm>
            <a:off x="6559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66" name="Rectangle 154"/>
          <p:cNvSpPr>
            <a:spLocks noChangeArrowheads="1"/>
          </p:cNvSpPr>
          <p:nvPr/>
        </p:nvSpPr>
        <p:spPr bwMode="auto">
          <a:xfrm>
            <a:off x="2292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67" name="Rectangle 155"/>
          <p:cNvSpPr>
            <a:spLocks noChangeArrowheads="1"/>
          </p:cNvSpPr>
          <p:nvPr/>
        </p:nvSpPr>
        <p:spPr bwMode="auto">
          <a:xfrm>
            <a:off x="2597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68" name="Rectangle 156"/>
          <p:cNvSpPr>
            <a:spLocks noChangeArrowheads="1"/>
          </p:cNvSpPr>
          <p:nvPr/>
        </p:nvSpPr>
        <p:spPr bwMode="auto">
          <a:xfrm>
            <a:off x="29019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69" name="Rectangle 157"/>
          <p:cNvSpPr>
            <a:spLocks noChangeArrowheads="1"/>
          </p:cNvSpPr>
          <p:nvPr/>
        </p:nvSpPr>
        <p:spPr bwMode="auto">
          <a:xfrm>
            <a:off x="3206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70" name="Rectangle 158"/>
          <p:cNvSpPr>
            <a:spLocks noChangeArrowheads="1"/>
          </p:cNvSpPr>
          <p:nvPr/>
        </p:nvSpPr>
        <p:spPr bwMode="auto">
          <a:xfrm>
            <a:off x="3511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71" name="Rectangle 159"/>
          <p:cNvSpPr>
            <a:spLocks noChangeArrowheads="1"/>
          </p:cNvSpPr>
          <p:nvPr/>
        </p:nvSpPr>
        <p:spPr bwMode="auto">
          <a:xfrm>
            <a:off x="38163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72" name="Rectangle 160"/>
          <p:cNvSpPr>
            <a:spLocks noChangeArrowheads="1"/>
          </p:cNvSpPr>
          <p:nvPr/>
        </p:nvSpPr>
        <p:spPr bwMode="auto">
          <a:xfrm>
            <a:off x="4121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73" name="Rectangle 161"/>
          <p:cNvSpPr>
            <a:spLocks noChangeArrowheads="1"/>
          </p:cNvSpPr>
          <p:nvPr/>
        </p:nvSpPr>
        <p:spPr bwMode="auto">
          <a:xfrm>
            <a:off x="4425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74" name="Rectangle 162"/>
          <p:cNvSpPr>
            <a:spLocks noChangeArrowheads="1"/>
          </p:cNvSpPr>
          <p:nvPr/>
        </p:nvSpPr>
        <p:spPr bwMode="auto">
          <a:xfrm>
            <a:off x="4730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75" name="Rectangle 163"/>
          <p:cNvSpPr>
            <a:spLocks noChangeArrowheads="1"/>
          </p:cNvSpPr>
          <p:nvPr/>
        </p:nvSpPr>
        <p:spPr bwMode="auto">
          <a:xfrm>
            <a:off x="5035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76" name="Rectangle 164"/>
          <p:cNvSpPr>
            <a:spLocks noChangeArrowheads="1"/>
          </p:cNvSpPr>
          <p:nvPr/>
        </p:nvSpPr>
        <p:spPr bwMode="auto">
          <a:xfrm>
            <a:off x="5340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77" name="Rectangle 165"/>
          <p:cNvSpPr>
            <a:spLocks noChangeArrowheads="1"/>
          </p:cNvSpPr>
          <p:nvPr/>
        </p:nvSpPr>
        <p:spPr bwMode="auto">
          <a:xfrm>
            <a:off x="5645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78" name="Rectangle 166"/>
          <p:cNvSpPr>
            <a:spLocks noChangeArrowheads="1"/>
          </p:cNvSpPr>
          <p:nvPr/>
        </p:nvSpPr>
        <p:spPr bwMode="auto">
          <a:xfrm>
            <a:off x="5949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79" name="Rectangle 167"/>
          <p:cNvSpPr>
            <a:spLocks noChangeArrowheads="1"/>
          </p:cNvSpPr>
          <p:nvPr/>
        </p:nvSpPr>
        <p:spPr bwMode="auto">
          <a:xfrm>
            <a:off x="6254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80" name="Rectangle 168"/>
          <p:cNvSpPr>
            <a:spLocks noChangeArrowheads="1"/>
          </p:cNvSpPr>
          <p:nvPr/>
        </p:nvSpPr>
        <p:spPr bwMode="auto">
          <a:xfrm>
            <a:off x="6559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81" name="Rectangle 169"/>
          <p:cNvSpPr>
            <a:spLocks noChangeArrowheads="1"/>
          </p:cNvSpPr>
          <p:nvPr/>
        </p:nvSpPr>
        <p:spPr bwMode="auto">
          <a:xfrm>
            <a:off x="2292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82" name="Rectangle 170"/>
          <p:cNvSpPr>
            <a:spLocks noChangeArrowheads="1"/>
          </p:cNvSpPr>
          <p:nvPr/>
        </p:nvSpPr>
        <p:spPr bwMode="auto">
          <a:xfrm>
            <a:off x="2597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83" name="Rectangle 171"/>
          <p:cNvSpPr>
            <a:spLocks noChangeArrowheads="1"/>
          </p:cNvSpPr>
          <p:nvPr/>
        </p:nvSpPr>
        <p:spPr bwMode="auto">
          <a:xfrm>
            <a:off x="2901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84" name="Rectangle 172"/>
          <p:cNvSpPr>
            <a:spLocks noChangeArrowheads="1"/>
          </p:cNvSpPr>
          <p:nvPr/>
        </p:nvSpPr>
        <p:spPr bwMode="auto">
          <a:xfrm>
            <a:off x="3206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85" name="Rectangle 173"/>
          <p:cNvSpPr>
            <a:spLocks noChangeArrowheads="1"/>
          </p:cNvSpPr>
          <p:nvPr/>
        </p:nvSpPr>
        <p:spPr bwMode="auto">
          <a:xfrm>
            <a:off x="3511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86" name="Rectangle 174"/>
          <p:cNvSpPr>
            <a:spLocks noChangeArrowheads="1"/>
          </p:cNvSpPr>
          <p:nvPr/>
        </p:nvSpPr>
        <p:spPr bwMode="auto">
          <a:xfrm>
            <a:off x="3816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87" name="Rectangle 175"/>
          <p:cNvSpPr>
            <a:spLocks noChangeArrowheads="1"/>
          </p:cNvSpPr>
          <p:nvPr/>
        </p:nvSpPr>
        <p:spPr bwMode="auto">
          <a:xfrm>
            <a:off x="4121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88" name="Rectangle 176"/>
          <p:cNvSpPr>
            <a:spLocks noChangeArrowheads="1"/>
          </p:cNvSpPr>
          <p:nvPr/>
        </p:nvSpPr>
        <p:spPr bwMode="auto">
          <a:xfrm>
            <a:off x="4425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89" name="Rectangle 177"/>
          <p:cNvSpPr>
            <a:spLocks noChangeArrowheads="1"/>
          </p:cNvSpPr>
          <p:nvPr/>
        </p:nvSpPr>
        <p:spPr bwMode="auto">
          <a:xfrm>
            <a:off x="47307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90" name="Rectangle 178"/>
          <p:cNvSpPr>
            <a:spLocks noChangeArrowheads="1"/>
          </p:cNvSpPr>
          <p:nvPr/>
        </p:nvSpPr>
        <p:spPr bwMode="auto">
          <a:xfrm>
            <a:off x="50355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91" name="Rectangle 179"/>
          <p:cNvSpPr>
            <a:spLocks noChangeArrowheads="1"/>
          </p:cNvSpPr>
          <p:nvPr/>
        </p:nvSpPr>
        <p:spPr bwMode="auto">
          <a:xfrm>
            <a:off x="53403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92" name="Rectangle 180"/>
          <p:cNvSpPr>
            <a:spLocks noChangeArrowheads="1"/>
          </p:cNvSpPr>
          <p:nvPr/>
        </p:nvSpPr>
        <p:spPr bwMode="auto">
          <a:xfrm>
            <a:off x="5645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93" name="Rectangle 181"/>
          <p:cNvSpPr>
            <a:spLocks noChangeArrowheads="1"/>
          </p:cNvSpPr>
          <p:nvPr/>
        </p:nvSpPr>
        <p:spPr bwMode="auto">
          <a:xfrm>
            <a:off x="59499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94" name="Rectangle 182"/>
          <p:cNvSpPr>
            <a:spLocks noChangeArrowheads="1"/>
          </p:cNvSpPr>
          <p:nvPr/>
        </p:nvSpPr>
        <p:spPr bwMode="auto">
          <a:xfrm>
            <a:off x="6254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95" name="Rectangle 183"/>
          <p:cNvSpPr>
            <a:spLocks noChangeArrowheads="1"/>
          </p:cNvSpPr>
          <p:nvPr/>
        </p:nvSpPr>
        <p:spPr bwMode="auto">
          <a:xfrm>
            <a:off x="6559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96" name="Rectangle 184"/>
          <p:cNvSpPr>
            <a:spLocks noChangeArrowheads="1"/>
          </p:cNvSpPr>
          <p:nvPr/>
        </p:nvSpPr>
        <p:spPr bwMode="auto">
          <a:xfrm>
            <a:off x="2292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097" name="Rectangle 185"/>
          <p:cNvSpPr>
            <a:spLocks noChangeArrowheads="1"/>
          </p:cNvSpPr>
          <p:nvPr/>
        </p:nvSpPr>
        <p:spPr bwMode="auto">
          <a:xfrm>
            <a:off x="2597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98" name="Rectangle 186"/>
          <p:cNvSpPr>
            <a:spLocks noChangeArrowheads="1"/>
          </p:cNvSpPr>
          <p:nvPr/>
        </p:nvSpPr>
        <p:spPr bwMode="auto">
          <a:xfrm>
            <a:off x="29019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099" name="Rectangle 187"/>
          <p:cNvSpPr>
            <a:spLocks noChangeArrowheads="1"/>
          </p:cNvSpPr>
          <p:nvPr/>
        </p:nvSpPr>
        <p:spPr bwMode="auto">
          <a:xfrm>
            <a:off x="3206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100" name="Rectangle 188"/>
          <p:cNvSpPr>
            <a:spLocks noChangeArrowheads="1"/>
          </p:cNvSpPr>
          <p:nvPr/>
        </p:nvSpPr>
        <p:spPr bwMode="auto">
          <a:xfrm>
            <a:off x="3511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101" name="Rectangle 189"/>
          <p:cNvSpPr>
            <a:spLocks noChangeArrowheads="1"/>
          </p:cNvSpPr>
          <p:nvPr/>
        </p:nvSpPr>
        <p:spPr bwMode="auto">
          <a:xfrm>
            <a:off x="3816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102" name="Rectangle 190"/>
          <p:cNvSpPr>
            <a:spLocks noChangeArrowheads="1"/>
          </p:cNvSpPr>
          <p:nvPr/>
        </p:nvSpPr>
        <p:spPr bwMode="auto">
          <a:xfrm>
            <a:off x="41211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103" name="Rectangle 191"/>
          <p:cNvSpPr>
            <a:spLocks noChangeArrowheads="1"/>
          </p:cNvSpPr>
          <p:nvPr/>
        </p:nvSpPr>
        <p:spPr bwMode="auto">
          <a:xfrm>
            <a:off x="4425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104" name="Rectangle 192"/>
          <p:cNvSpPr>
            <a:spLocks noChangeArrowheads="1"/>
          </p:cNvSpPr>
          <p:nvPr/>
        </p:nvSpPr>
        <p:spPr bwMode="auto">
          <a:xfrm>
            <a:off x="4730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105" name="Rectangle 193"/>
          <p:cNvSpPr>
            <a:spLocks noChangeArrowheads="1"/>
          </p:cNvSpPr>
          <p:nvPr/>
        </p:nvSpPr>
        <p:spPr bwMode="auto">
          <a:xfrm>
            <a:off x="5035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106" name="Rectangle 194"/>
          <p:cNvSpPr>
            <a:spLocks noChangeArrowheads="1"/>
          </p:cNvSpPr>
          <p:nvPr/>
        </p:nvSpPr>
        <p:spPr bwMode="auto">
          <a:xfrm>
            <a:off x="5340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107" name="Rectangle 195"/>
          <p:cNvSpPr>
            <a:spLocks noChangeArrowheads="1"/>
          </p:cNvSpPr>
          <p:nvPr/>
        </p:nvSpPr>
        <p:spPr bwMode="auto">
          <a:xfrm>
            <a:off x="5645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108" name="Rectangle 196"/>
          <p:cNvSpPr>
            <a:spLocks noChangeArrowheads="1"/>
          </p:cNvSpPr>
          <p:nvPr/>
        </p:nvSpPr>
        <p:spPr bwMode="auto">
          <a:xfrm>
            <a:off x="5949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109" name="Rectangle 197"/>
          <p:cNvSpPr>
            <a:spLocks noChangeArrowheads="1"/>
          </p:cNvSpPr>
          <p:nvPr/>
        </p:nvSpPr>
        <p:spPr bwMode="auto">
          <a:xfrm>
            <a:off x="6254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110" name="Rectangle 198"/>
          <p:cNvSpPr>
            <a:spLocks noChangeArrowheads="1"/>
          </p:cNvSpPr>
          <p:nvPr/>
        </p:nvSpPr>
        <p:spPr bwMode="auto">
          <a:xfrm>
            <a:off x="6559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111" name="Rectangle 199"/>
          <p:cNvSpPr>
            <a:spLocks noChangeArrowheads="1"/>
          </p:cNvSpPr>
          <p:nvPr/>
        </p:nvSpPr>
        <p:spPr bwMode="auto">
          <a:xfrm>
            <a:off x="2292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112" name="Rectangle 200"/>
          <p:cNvSpPr>
            <a:spLocks noChangeArrowheads="1"/>
          </p:cNvSpPr>
          <p:nvPr/>
        </p:nvSpPr>
        <p:spPr bwMode="auto">
          <a:xfrm>
            <a:off x="2597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113" name="Rectangle 201"/>
          <p:cNvSpPr>
            <a:spLocks noChangeArrowheads="1"/>
          </p:cNvSpPr>
          <p:nvPr/>
        </p:nvSpPr>
        <p:spPr bwMode="auto">
          <a:xfrm>
            <a:off x="2901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114" name="Rectangle 202"/>
          <p:cNvSpPr>
            <a:spLocks noChangeArrowheads="1"/>
          </p:cNvSpPr>
          <p:nvPr/>
        </p:nvSpPr>
        <p:spPr bwMode="auto">
          <a:xfrm>
            <a:off x="3206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115" name="Rectangle 203"/>
          <p:cNvSpPr>
            <a:spLocks noChangeArrowheads="1"/>
          </p:cNvSpPr>
          <p:nvPr/>
        </p:nvSpPr>
        <p:spPr bwMode="auto">
          <a:xfrm>
            <a:off x="3511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116" name="Rectangle 204"/>
          <p:cNvSpPr>
            <a:spLocks noChangeArrowheads="1"/>
          </p:cNvSpPr>
          <p:nvPr/>
        </p:nvSpPr>
        <p:spPr bwMode="auto">
          <a:xfrm>
            <a:off x="3816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117" name="Rectangle 205"/>
          <p:cNvSpPr>
            <a:spLocks noChangeArrowheads="1"/>
          </p:cNvSpPr>
          <p:nvPr/>
        </p:nvSpPr>
        <p:spPr bwMode="auto">
          <a:xfrm>
            <a:off x="4121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118" name="Rectangle 206"/>
          <p:cNvSpPr>
            <a:spLocks noChangeArrowheads="1"/>
          </p:cNvSpPr>
          <p:nvPr/>
        </p:nvSpPr>
        <p:spPr bwMode="auto">
          <a:xfrm>
            <a:off x="44259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119" name="Rectangle 207"/>
          <p:cNvSpPr>
            <a:spLocks noChangeArrowheads="1"/>
          </p:cNvSpPr>
          <p:nvPr/>
        </p:nvSpPr>
        <p:spPr bwMode="auto">
          <a:xfrm>
            <a:off x="4730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120" name="Rectangle 208"/>
          <p:cNvSpPr>
            <a:spLocks noChangeArrowheads="1"/>
          </p:cNvSpPr>
          <p:nvPr/>
        </p:nvSpPr>
        <p:spPr bwMode="auto">
          <a:xfrm>
            <a:off x="5035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121" name="Rectangle 209"/>
          <p:cNvSpPr>
            <a:spLocks noChangeArrowheads="1"/>
          </p:cNvSpPr>
          <p:nvPr/>
        </p:nvSpPr>
        <p:spPr bwMode="auto">
          <a:xfrm>
            <a:off x="5340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122" name="Rectangle 210"/>
          <p:cNvSpPr>
            <a:spLocks noChangeArrowheads="1"/>
          </p:cNvSpPr>
          <p:nvPr/>
        </p:nvSpPr>
        <p:spPr bwMode="auto">
          <a:xfrm>
            <a:off x="5645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123" name="Rectangle 211"/>
          <p:cNvSpPr>
            <a:spLocks noChangeArrowheads="1"/>
          </p:cNvSpPr>
          <p:nvPr/>
        </p:nvSpPr>
        <p:spPr bwMode="auto">
          <a:xfrm>
            <a:off x="5949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124" name="Rectangle 212"/>
          <p:cNvSpPr>
            <a:spLocks noChangeArrowheads="1"/>
          </p:cNvSpPr>
          <p:nvPr/>
        </p:nvSpPr>
        <p:spPr bwMode="auto">
          <a:xfrm>
            <a:off x="6254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125" name="Rectangle 213"/>
          <p:cNvSpPr>
            <a:spLocks noChangeArrowheads="1"/>
          </p:cNvSpPr>
          <p:nvPr/>
        </p:nvSpPr>
        <p:spPr bwMode="auto">
          <a:xfrm>
            <a:off x="6559550" y="4959350"/>
            <a:ext cx="292100" cy="292100"/>
          </a:xfrm>
          <a:prstGeom prst="rect">
            <a:avLst/>
          </a:prstGeom>
          <a:solidFill>
            <a:srgbClr val="33CC33"/>
          </a:solidFill>
          <a:ln w="12700">
            <a:solidFill>
              <a:schemeClr val="tx1"/>
            </a:solidFill>
            <a:miter lim="800000"/>
            <a:headEnd/>
            <a:tailEnd/>
          </a:ln>
        </p:spPr>
        <p:txBody>
          <a:bodyPr wrap="none" anchor="ctr"/>
          <a:lstStyle/>
          <a:p>
            <a:endParaRPr lang="en-US"/>
          </a:p>
        </p:txBody>
      </p:sp>
      <p:sp>
        <p:nvSpPr>
          <p:cNvPr id="39126" name="AutoShape 214"/>
          <p:cNvSpPr>
            <a:spLocks noChangeArrowheads="1"/>
          </p:cNvSpPr>
          <p:nvPr/>
        </p:nvSpPr>
        <p:spPr bwMode="auto">
          <a:xfrm>
            <a:off x="7016750" y="4959350"/>
            <a:ext cx="292100" cy="292100"/>
          </a:xfrm>
          <a:prstGeom prst="cube">
            <a:avLst>
              <a:gd name="adj" fmla="val 24995"/>
            </a:avLst>
          </a:prstGeom>
          <a:solidFill>
            <a:srgbClr val="FFFF00"/>
          </a:solidFill>
          <a:ln w="12700">
            <a:solidFill>
              <a:schemeClr val="tx1"/>
            </a:solidFill>
            <a:miter lim="800000"/>
            <a:headEnd/>
            <a:tailEnd/>
          </a:ln>
        </p:spPr>
        <p:txBody>
          <a:bodyPr wrap="none" anchor="ctr"/>
          <a:lstStyle/>
          <a:p>
            <a:endParaRPr lang="en-US"/>
          </a:p>
        </p:txBody>
      </p:sp>
      <p:pic>
        <p:nvPicPr>
          <p:cNvPr id="39127" name="Picture 215"/>
          <p:cNvPicPr>
            <a:picLocks noChangeArrowheads="1"/>
          </p:cNvPicPr>
          <p:nvPr/>
        </p:nvPicPr>
        <p:blipFill>
          <a:blip r:embed="rId3"/>
          <a:srcRect/>
          <a:stretch>
            <a:fillRect/>
          </a:stretch>
        </p:blipFill>
        <p:spPr bwMode="auto">
          <a:xfrm>
            <a:off x="3276600" y="1066800"/>
            <a:ext cx="228600" cy="228600"/>
          </a:xfrm>
          <a:prstGeom prst="rect">
            <a:avLst/>
          </a:prstGeom>
          <a:noFill/>
          <a:ln w="9525">
            <a:noFill/>
            <a:miter lim="800000"/>
            <a:headEnd/>
            <a:tailEnd/>
          </a:ln>
        </p:spPr>
      </p:pic>
      <p:pic>
        <p:nvPicPr>
          <p:cNvPr id="216" name="Picture 2" descr="RIMT University"/>
          <p:cNvPicPr>
            <a:picLocks noChangeAspect="1" noChangeArrowheads="1"/>
          </p:cNvPicPr>
          <p:nvPr/>
        </p:nvPicPr>
        <p:blipFill>
          <a:blip r:embed="rId4"/>
          <a:srcRect/>
          <a:stretch>
            <a:fillRect/>
          </a:stretch>
        </p:blipFill>
        <p:spPr bwMode="auto">
          <a:xfrm>
            <a:off x="7173913" y="0"/>
            <a:ext cx="1970087" cy="895350"/>
          </a:xfrm>
          <a:prstGeom prst="rect">
            <a:avLst/>
          </a:prstGeom>
          <a:noFill/>
          <a:ln w="9525">
            <a:noFill/>
            <a:miter lim="800000"/>
            <a:headEnd/>
            <a:tailEnd/>
          </a:ln>
        </p:spPr>
      </p:pic>
      <p:sp>
        <p:nvSpPr>
          <p:cNvPr id="217" name="Rectangle 21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891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6"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22923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9939" name="Rectangle 3"/>
          <p:cNvSpPr>
            <a:spLocks noGrp="1" noChangeArrowheads="1"/>
          </p:cNvSpPr>
          <p:nvPr>
            <p:ph type="title"/>
          </p:nvPr>
        </p:nvSpPr>
        <p:spPr>
          <a:xfrm>
            <a:off x="685800" y="152400"/>
            <a:ext cx="7772400" cy="685800"/>
          </a:xfrm>
          <a:noFill/>
        </p:spPr>
        <p:txBody>
          <a:bodyPr>
            <a:normAutofit fontScale="90000"/>
          </a:bodyPr>
          <a:lstStyle/>
          <a:p>
            <a:r>
              <a:rPr lang="en-US" smtClean="0"/>
              <a:t>Rat In A Maze</a:t>
            </a:r>
          </a:p>
        </p:txBody>
      </p:sp>
      <p:sp>
        <p:nvSpPr>
          <p:cNvPr id="39940" name="Rectangle 4"/>
          <p:cNvSpPr>
            <a:spLocks noGrp="1" noChangeArrowheads="1"/>
          </p:cNvSpPr>
          <p:nvPr>
            <p:ph idx="1"/>
          </p:nvPr>
        </p:nvSpPr>
        <p:spPr>
          <a:xfrm>
            <a:off x="0" y="5715000"/>
            <a:ext cx="9067800" cy="685800"/>
          </a:xfrm>
          <a:noFill/>
        </p:spPr>
        <p:txBody>
          <a:bodyPr/>
          <a:lstStyle/>
          <a:p>
            <a:r>
              <a:rPr lang="en-US" smtClean="0"/>
              <a:t>Move left.</a:t>
            </a:r>
          </a:p>
        </p:txBody>
      </p:sp>
      <p:sp>
        <p:nvSpPr>
          <p:cNvPr id="39941" name="Rectangle 5"/>
          <p:cNvSpPr>
            <a:spLocks noChangeArrowheads="1"/>
          </p:cNvSpPr>
          <p:nvPr/>
        </p:nvSpPr>
        <p:spPr bwMode="auto">
          <a:xfrm>
            <a:off x="25971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9942" name="Rectangle 6"/>
          <p:cNvSpPr>
            <a:spLocks noChangeArrowheads="1"/>
          </p:cNvSpPr>
          <p:nvPr/>
        </p:nvSpPr>
        <p:spPr bwMode="auto">
          <a:xfrm>
            <a:off x="29019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9943" name="Rectangle 7"/>
          <p:cNvSpPr>
            <a:spLocks noChangeArrowheads="1"/>
          </p:cNvSpPr>
          <p:nvPr/>
        </p:nvSpPr>
        <p:spPr bwMode="auto">
          <a:xfrm>
            <a:off x="32067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9944" name="Rectangle 8"/>
          <p:cNvSpPr>
            <a:spLocks noChangeArrowheads="1"/>
          </p:cNvSpPr>
          <p:nvPr/>
        </p:nvSpPr>
        <p:spPr bwMode="auto">
          <a:xfrm>
            <a:off x="35115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39945" name="Rectangle 9"/>
          <p:cNvSpPr>
            <a:spLocks noChangeArrowheads="1"/>
          </p:cNvSpPr>
          <p:nvPr/>
        </p:nvSpPr>
        <p:spPr bwMode="auto">
          <a:xfrm>
            <a:off x="38163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39946" name="Rectangle 10"/>
          <p:cNvSpPr>
            <a:spLocks noChangeArrowheads="1"/>
          </p:cNvSpPr>
          <p:nvPr/>
        </p:nvSpPr>
        <p:spPr bwMode="auto">
          <a:xfrm>
            <a:off x="41211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39947" name="Rectangle 11"/>
          <p:cNvSpPr>
            <a:spLocks noChangeArrowheads="1"/>
          </p:cNvSpPr>
          <p:nvPr/>
        </p:nvSpPr>
        <p:spPr bwMode="auto">
          <a:xfrm>
            <a:off x="44259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39948" name="Rectangle 12"/>
          <p:cNvSpPr>
            <a:spLocks noChangeArrowheads="1"/>
          </p:cNvSpPr>
          <p:nvPr/>
        </p:nvSpPr>
        <p:spPr bwMode="auto">
          <a:xfrm>
            <a:off x="47307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39949" name="Rectangle 13"/>
          <p:cNvSpPr>
            <a:spLocks noChangeArrowheads="1"/>
          </p:cNvSpPr>
          <p:nvPr/>
        </p:nvSpPr>
        <p:spPr bwMode="auto">
          <a:xfrm>
            <a:off x="50355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39950" name="Rectangle 14"/>
          <p:cNvSpPr>
            <a:spLocks noChangeArrowheads="1"/>
          </p:cNvSpPr>
          <p:nvPr/>
        </p:nvSpPr>
        <p:spPr bwMode="auto">
          <a:xfrm>
            <a:off x="5340350" y="996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951" name="Rectangle 15"/>
          <p:cNvSpPr>
            <a:spLocks noChangeArrowheads="1"/>
          </p:cNvSpPr>
          <p:nvPr/>
        </p:nvSpPr>
        <p:spPr bwMode="auto">
          <a:xfrm>
            <a:off x="56451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52" name="Rectangle 16"/>
          <p:cNvSpPr>
            <a:spLocks noChangeArrowheads="1"/>
          </p:cNvSpPr>
          <p:nvPr/>
        </p:nvSpPr>
        <p:spPr bwMode="auto">
          <a:xfrm>
            <a:off x="59499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53" name="Rectangle 17"/>
          <p:cNvSpPr>
            <a:spLocks noChangeArrowheads="1"/>
          </p:cNvSpPr>
          <p:nvPr/>
        </p:nvSpPr>
        <p:spPr bwMode="auto">
          <a:xfrm>
            <a:off x="62547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54" name="Rectangle 18"/>
          <p:cNvSpPr>
            <a:spLocks noChangeArrowheads="1"/>
          </p:cNvSpPr>
          <p:nvPr/>
        </p:nvSpPr>
        <p:spPr bwMode="auto">
          <a:xfrm>
            <a:off x="65595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55" name="Rectangle 19"/>
          <p:cNvSpPr>
            <a:spLocks noChangeArrowheads="1"/>
          </p:cNvSpPr>
          <p:nvPr/>
        </p:nvSpPr>
        <p:spPr bwMode="auto">
          <a:xfrm>
            <a:off x="2292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56" name="Rectangle 20"/>
          <p:cNvSpPr>
            <a:spLocks noChangeArrowheads="1"/>
          </p:cNvSpPr>
          <p:nvPr/>
        </p:nvSpPr>
        <p:spPr bwMode="auto">
          <a:xfrm>
            <a:off x="2597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957" name="Rectangle 21"/>
          <p:cNvSpPr>
            <a:spLocks noChangeArrowheads="1"/>
          </p:cNvSpPr>
          <p:nvPr/>
        </p:nvSpPr>
        <p:spPr bwMode="auto">
          <a:xfrm>
            <a:off x="29019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58" name="Rectangle 22"/>
          <p:cNvSpPr>
            <a:spLocks noChangeArrowheads="1"/>
          </p:cNvSpPr>
          <p:nvPr/>
        </p:nvSpPr>
        <p:spPr bwMode="auto">
          <a:xfrm>
            <a:off x="3206750" y="1301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9959" name="Rectangle 23"/>
          <p:cNvSpPr>
            <a:spLocks noChangeArrowheads="1"/>
          </p:cNvSpPr>
          <p:nvPr/>
        </p:nvSpPr>
        <p:spPr bwMode="auto">
          <a:xfrm>
            <a:off x="3511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960" name="Rectangle 24"/>
          <p:cNvSpPr>
            <a:spLocks noChangeArrowheads="1"/>
          </p:cNvSpPr>
          <p:nvPr/>
        </p:nvSpPr>
        <p:spPr bwMode="auto">
          <a:xfrm>
            <a:off x="38163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961" name="Rectangle 25"/>
          <p:cNvSpPr>
            <a:spLocks noChangeArrowheads="1"/>
          </p:cNvSpPr>
          <p:nvPr/>
        </p:nvSpPr>
        <p:spPr bwMode="auto">
          <a:xfrm>
            <a:off x="4121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962" name="Rectangle 26"/>
          <p:cNvSpPr>
            <a:spLocks noChangeArrowheads="1"/>
          </p:cNvSpPr>
          <p:nvPr/>
        </p:nvSpPr>
        <p:spPr bwMode="auto">
          <a:xfrm>
            <a:off x="44259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963" name="Rectangle 27"/>
          <p:cNvSpPr>
            <a:spLocks noChangeArrowheads="1"/>
          </p:cNvSpPr>
          <p:nvPr/>
        </p:nvSpPr>
        <p:spPr bwMode="auto">
          <a:xfrm>
            <a:off x="47307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964" name="Rectangle 28"/>
          <p:cNvSpPr>
            <a:spLocks noChangeArrowheads="1"/>
          </p:cNvSpPr>
          <p:nvPr/>
        </p:nvSpPr>
        <p:spPr bwMode="auto">
          <a:xfrm>
            <a:off x="5035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965" name="Rectangle 29"/>
          <p:cNvSpPr>
            <a:spLocks noChangeArrowheads="1"/>
          </p:cNvSpPr>
          <p:nvPr/>
        </p:nvSpPr>
        <p:spPr bwMode="auto">
          <a:xfrm>
            <a:off x="5340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66" name="Rectangle 30"/>
          <p:cNvSpPr>
            <a:spLocks noChangeArrowheads="1"/>
          </p:cNvSpPr>
          <p:nvPr/>
        </p:nvSpPr>
        <p:spPr bwMode="auto">
          <a:xfrm>
            <a:off x="56451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67" name="Rectangle 31"/>
          <p:cNvSpPr>
            <a:spLocks noChangeArrowheads="1"/>
          </p:cNvSpPr>
          <p:nvPr/>
        </p:nvSpPr>
        <p:spPr bwMode="auto">
          <a:xfrm>
            <a:off x="59499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68" name="Rectangle 32"/>
          <p:cNvSpPr>
            <a:spLocks noChangeArrowheads="1"/>
          </p:cNvSpPr>
          <p:nvPr/>
        </p:nvSpPr>
        <p:spPr bwMode="auto">
          <a:xfrm>
            <a:off x="62547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69" name="Rectangle 33"/>
          <p:cNvSpPr>
            <a:spLocks noChangeArrowheads="1"/>
          </p:cNvSpPr>
          <p:nvPr/>
        </p:nvSpPr>
        <p:spPr bwMode="auto">
          <a:xfrm>
            <a:off x="65595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70" name="Rectangle 34"/>
          <p:cNvSpPr>
            <a:spLocks noChangeArrowheads="1"/>
          </p:cNvSpPr>
          <p:nvPr/>
        </p:nvSpPr>
        <p:spPr bwMode="auto">
          <a:xfrm>
            <a:off x="2292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71" name="Rectangle 35"/>
          <p:cNvSpPr>
            <a:spLocks noChangeArrowheads="1"/>
          </p:cNvSpPr>
          <p:nvPr/>
        </p:nvSpPr>
        <p:spPr bwMode="auto">
          <a:xfrm>
            <a:off x="25971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972" name="Rectangle 36"/>
          <p:cNvSpPr>
            <a:spLocks noChangeArrowheads="1"/>
          </p:cNvSpPr>
          <p:nvPr/>
        </p:nvSpPr>
        <p:spPr bwMode="auto">
          <a:xfrm>
            <a:off x="2901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73" name="Rectangle 37"/>
          <p:cNvSpPr>
            <a:spLocks noChangeArrowheads="1"/>
          </p:cNvSpPr>
          <p:nvPr/>
        </p:nvSpPr>
        <p:spPr bwMode="auto">
          <a:xfrm>
            <a:off x="32067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974" name="Rectangle 38"/>
          <p:cNvSpPr>
            <a:spLocks noChangeArrowheads="1"/>
          </p:cNvSpPr>
          <p:nvPr/>
        </p:nvSpPr>
        <p:spPr bwMode="auto">
          <a:xfrm>
            <a:off x="35115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975" name="Rectangle 39"/>
          <p:cNvSpPr>
            <a:spLocks noChangeArrowheads="1"/>
          </p:cNvSpPr>
          <p:nvPr/>
        </p:nvSpPr>
        <p:spPr bwMode="auto">
          <a:xfrm>
            <a:off x="3816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76" name="Rectangle 40"/>
          <p:cNvSpPr>
            <a:spLocks noChangeArrowheads="1"/>
          </p:cNvSpPr>
          <p:nvPr/>
        </p:nvSpPr>
        <p:spPr bwMode="auto">
          <a:xfrm>
            <a:off x="4121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77" name="Rectangle 41"/>
          <p:cNvSpPr>
            <a:spLocks noChangeArrowheads="1"/>
          </p:cNvSpPr>
          <p:nvPr/>
        </p:nvSpPr>
        <p:spPr bwMode="auto">
          <a:xfrm>
            <a:off x="4425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78" name="Rectangle 42"/>
          <p:cNvSpPr>
            <a:spLocks noChangeArrowheads="1"/>
          </p:cNvSpPr>
          <p:nvPr/>
        </p:nvSpPr>
        <p:spPr bwMode="auto">
          <a:xfrm>
            <a:off x="4730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79" name="Rectangle 43"/>
          <p:cNvSpPr>
            <a:spLocks noChangeArrowheads="1"/>
          </p:cNvSpPr>
          <p:nvPr/>
        </p:nvSpPr>
        <p:spPr bwMode="auto">
          <a:xfrm>
            <a:off x="5035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80" name="Rectangle 44"/>
          <p:cNvSpPr>
            <a:spLocks noChangeArrowheads="1"/>
          </p:cNvSpPr>
          <p:nvPr/>
        </p:nvSpPr>
        <p:spPr bwMode="auto">
          <a:xfrm>
            <a:off x="5340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81" name="Rectangle 45"/>
          <p:cNvSpPr>
            <a:spLocks noChangeArrowheads="1"/>
          </p:cNvSpPr>
          <p:nvPr/>
        </p:nvSpPr>
        <p:spPr bwMode="auto">
          <a:xfrm>
            <a:off x="5645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82" name="Rectangle 46"/>
          <p:cNvSpPr>
            <a:spLocks noChangeArrowheads="1"/>
          </p:cNvSpPr>
          <p:nvPr/>
        </p:nvSpPr>
        <p:spPr bwMode="auto">
          <a:xfrm>
            <a:off x="5949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83" name="Rectangle 47"/>
          <p:cNvSpPr>
            <a:spLocks noChangeArrowheads="1"/>
          </p:cNvSpPr>
          <p:nvPr/>
        </p:nvSpPr>
        <p:spPr bwMode="auto">
          <a:xfrm>
            <a:off x="6254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84" name="Rectangle 48"/>
          <p:cNvSpPr>
            <a:spLocks noChangeArrowheads="1"/>
          </p:cNvSpPr>
          <p:nvPr/>
        </p:nvSpPr>
        <p:spPr bwMode="auto">
          <a:xfrm>
            <a:off x="6559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85" name="Rectangle 49"/>
          <p:cNvSpPr>
            <a:spLocks noChangeArrowheads="1"/>
          </p:cNvSpPr>
          <p:nvPr/>
        </p:nvSpPr>
        <p:spPr bwMode="auto">
          <a:xfrm>
            <a:off x="2292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86" name="Rectangle 50"/>
          <p:cNvSpPr>
            <a:spLocks noChangeArrowheads="1"/>
          </p:cNvSpPr>
          <p:nvPr/>
        </p:nvSpPr>
        <p:spPr bwMode="auto">
          <a:xfrm>
            <a:off x="25971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987" name="Rectangle 51"/>
          <p:cNvSpPr>
            <a:spLocks noChangeArrowheads="1"/>
          </p:cNvSpPr>
          <p:nvPr/>
        </p:nvSpPr>
        <p:spPr bwMode="auto">
          <a:xfrm>
            <a:off x="29019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988" name="Rectangle 52"/>
          <p:cNvSpPr>
            <a:spLocks noChangeArrowheads="1"/>
          </p:cNvSpPr>
          <p:nvPr/>
        </p:nvSpPr>
        <p:spPr bwMode="auto">
          <a:xfrm>
            <a:off x="32067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9989" name="Rectangle 53"/>
          <p:cNvSpPr>
            <a:spLocks noChangeArrowheads="1"/>
          </p:cNvSpPr>
          <p:nvPr/>
        </p:nvSpPr>
        <p:spPr bwMode="auto">
          <a:xfrm>
            <a:off x="3511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90" name="Rectangle 54"/>
          <p:cNvSpPr>
            <a:spLocks noChangeArrowheads="1"/>
          </p:cNvSpPr>
          <p:nvPr/>
        </p:nvSpPr>
        <p:spPr bwMode="auto">
          <a:xfrm>
            <a:off x="3816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91" name="Rectangle 55"/>
          <p:cNvSpPr>
            <a:spLocks noChangeArrowheads="1"/>
          </p:cNvSpPr>
          <p:nvPr/>
        </p:nvSpPr>
        <p:spPr bwMode="auto">
          <a:xfrm>
            <a:off x="4121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92" name="Rectangle 56"/>
          <p:cNvSpPr>
            <a:spLocks noChangeArrowheads="1"/>
          </p:cNvSpPr>
          <p:nvPr/>
        </p:nvSpPr>
        <p:spPr bwMode="auto">
          <a:xfrm>
            <a:off x="4425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93" name="Rectangle 57"/>
          <p:cNvSpPr>
            <a:spLocks noChangeArrowheads="1"/>
          </p:cNvSpPr>
          <p:nvPr/>
        </p:nvSpPr>
        <p:spPr bwMode="auto">
          <a:xfrm>
            <a:off x="4730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94" name="Rectangle 58"/>
          <p:cNvSpPr>
            <a:spLocks noChangeArrowheads="1"/>
          </p:cNvSpPr>
          <p:nvPr/>
        </p:nvSpPr>
        <p:spPr bwMode="auto">
          <a:xfrm>
            <a:off x="5035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95" name="Rectangle 59"/>
          <p:cNvSpPr>
            <a:spLocks noChangeArrowheads="1"/>
          </p:cNvSpPr>
          <p:nvPr/>
        </p:nvSpPr>
        <p:spPr bwMode="auto">
          <a:xfrm>
            <a:off x="5340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96" name="Rectangle 60"/>
          <p:cNvSpPr>
            <a:spLocks noChangeArrowheads="1"/>
          </p:cNvSpPr>
          <p:nvPr/>
        </p:nvSpPr>
        <p:spPr bwMode="auto">
          <a:xfrm>
            <a:off x="5645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97" name="Rectangle 61"/>
          <p:cNvSpPr>
            <a:spLocks noChangeArrowheads="1"/>
          </p:cNvSpPr>
          <p:nvPr/>
        </p:nvSpPr>
        <p:spPr bwMode="auto">
          <a:xfrm>
            <a:off x="5949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98" name="Rectangle 62"/>
          <p:cNvSpPr>
            <a:spLocks noChangeArrowheads="1"/>
          </p:cNvSpPr>
          <p:nvPr/>
        </p:nvSpPr>
        <p:spPr bwMode="auto">
          <a:xfrm>
            <a:off x="6254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39999" name="Rectangle 63"/>
          <p:cNvSpPr>
            <a:spLocks noChangeArrowheads="1"/>
          </p:cNvSpPr>
          <p:nvPr/>
        </p:nvSpPr>
        <p:spPr bwMode="auto">
          <a:xfrm>
            <a:off x="6559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00" name="Rectangle 64"/>
          <p:cNvSpPr>
            <a:spLocks noChangeArrowheads="1"/>
          </p:cNvSpPr>
          <p:nvPr/>
        </p:nvSpPr>
        <p:spPr bwMode="auto">
          <a:xfrm>
            <a:off x="2292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01" name="Rectangle 65"/>
          <p:cNvSpPr>
            <a:spLocks noChangeArrowheads="1"/>
          </p:cNvSpPr>
          <p:nvPr/>
        </p:nvSpPr>
        <p:spPr bwMode="auto">
          <a:xfrm>
            <a:off x="25971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02" name="Rectangle 66"/>
          <p:cNvSpPr>
            <a:spLocks noChangeArrowheads="1"/>
          </p:cNvSpPr>
          <p:nvPr/>
        </p:nvSpPr>
        <p:spPr bwMode="auto">
          <a:xfrm>
            <a:off x="29019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03" name="Rectangle 67"/>
          <p:cNvSpPr>
            <a:spLocks noChangeArrowheads="1"/>
          </p:cNvSpPr>
          <p:nvPr/>
        </p:nvSpPr>
        <p:spPr bwMode="auto">
          <a:xfrm>
            <a:off x="32067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04" name="Rectangle 68"/>
          <p:cNvSpPr>
            <a:spLocks noChangeArrowheads="1"/>
          </p:cNvSpPr>
          <p:nvPr/>
        </p:nvSpPr>
        <p:spPr bwMode="auto">
          <a:xfrm>
            <a:off x="3511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05" name="Rectangle 69"/>
          <p:cNvSpPr>
            <a:spLocks noChangeArrowheads="1"/>
          </p:cNvSpPr>
          <p:nvPr/>
        </p:nvSpPr>
        <p:spPr bwMode="auto">
          <a:xfrm>
            <a:off x="3816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06" name="Rectangle 70"/>
          <p:cNvSpPr>
            <a:spLocks noChangeArrowheads="1"/>
          </p:cNvSpPr>
          <p:nvPr/>
        </p:nvSpPr>
        <p:spPr bwMode="auto">
          <a:xfrm>
            <a:off x="41211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07" name="Rectangle 71"/>
          <p:cNvSpPr>
            <a:spLocks noChangeArrowheads="1"/>
          </p:cNvSpPr>
          <p:nvPr/>
        </p:nvSpPr>
        <p:spPr bwMode="auto">
          <a:xfrm>
            <a:off x="44259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08" name="Rectangle 72"/>
          <p:cNvSpPr>
            <a:spLocks noChangeArrowheads="1"/>
          </p:cNvSpPr>
          <p:nvPr/>
        </p:nvSpPr>
        <p:spPr bwMode="auto">
          <a:xfrm>
            <a:off x="47307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09" name="Rectangle 73"/>
          <p:cNvSpPr>
            <a:spLocks noChangeArrowheads="1"/>
          </p:cNvSpPr>
          <p:nvPr/>
        </p:nvSpPr>
        <p:spPr bwMode="auto">
          <a:xfrm>
            <a:off x="5035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10" name="Rectangle 74"/>
          <p:cNvSpPr>
            <a:spLocks noChangeArrowheads="1"/>
          </p:cNvSpPr>
          <p:nvPr/>
        </p:nvSpPr>
        <p:spPr bwMode="auto">
          <a:xfrm>
            <a:off x="53403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11" name="Rectangle 75"/>
          <p:cNvSpPr>
            <a:spLocks noChangeArrowheads="1"/>
          </p:cNvSpPr>
          <p:nvPr/>
        </p:nvSpPr>
        <p:spPr bwMode="auto">
          <a:xfrm>
            <a:off x="56451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12" name="Rectangle 76"/>
          <p:cNvSpPr>
            <a:spLocks noChangeArrowheads="1"/>
          </p:cNvSpPr>
          <p:nvPr/>
        </p:nvSpPr>
        <p:spPr bwMode="auto">
          <a:xfrm>
            <a:off x="59499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13" name="Rectangle 77"/>
          <p:cNvSpPr>
            <a:spLocks noChangeArrowheads="1"/>
          </p:cNvSpPr>
          <p:nvPr/>
        </p:nvSpPr>
        <p:spPr bwMode="auto">
          <a:xfrm>
            <a:off x="62547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14" name="Rectangle 78"/>
          <p:cNvSpPr>
            <a:spLocks noChangeArrowheads="1"/>
          </p:cNvSpPr>
          <p:nvPr/>
        </p:nvSpPr>
        <p:spPr bwMode="auto">
          <a:xfrm>
            <a:off x="65595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15" name="Rectangle 79"/>
          <p:cNvSpPr>
            <a:spLocks noChangeArrowheads="1"/>
          </p:cNvSpPr>
          <p:nvPr/>
        </p:nvSpPr>
        <p:spPr bwMode="auto">
          <a:xfrm>
            <a:off x="2292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16" name="Rectangle 80"/>
          <p:cNvSpPr>
            <a:spLocks noChangeArrowheads="1"/>
          </p:cNvSpPr>
          <p:nvPr/>
        </p:nvSpPr>
        <p:spPr bwMode="auto">
          <a:xfrm>
            <a:off x="25971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17" name="Rectangle 81"/>
          <p:cNvSpPr>
            <a:spLocks noChangeArrowheads="1"/>
          </p:cNvSpPr>
          <p:nvPr/>
        </p:nvSpPr>
        <p:spPr bwMode="auto">
          <a:xfrm>
            <a:off x="2901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18" name="Rectangle 82"/>
          <p:cNvSpPr>
            <a:spLocks noChangeArrowheads="1"/>
          </p:cNvSpPr>
          <p:nvPr/>
        </p:nvSpPr>
        <p:spPr bwMode="auto">
          <a:xfrm>
            <a:off x="32067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19" name="Rectangle 83"/>
          <p:cNvSpPr>
            <a:spLocks noChangeArrowheads="1"/>
          </p:cNvSpPr>
          <p:nvPr/>
        </p:nvSpPr>
        <p:spPr bwMode="auto">
          <a:xfrm>
            <a:off x="3511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20" name="Rectangle 84"/>
          <p:cNvSpPr>
            <a:spLocks noChangeArrowheads="1"/>
          </p:cNvSpPr>
          <p:nvPr/>
        </p:nvSpPr>
        <p:spPr bwMode="auto">
          <a:xfrm>
            <a:off x="3816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21" name="Rectangle 85"/>
          <p:cNvSpPr>
            <a:spLocks noChangeArrowheads="1"/>
          </p:cNvSpPr>
          <p:nvPr/>
        </p:nvSpPr>
        <p:spPr bwMode="auto">
          <a:xfrm>
            <a:off x="4121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22" name="Rectangle 86"/>
          <p:cNvSpPr>
            <a:spLocks noChangeArrowheads="1"/>
          </p:cNvSpPr>
          <p:nvPr/>
        </p:nvSpPr>
        <p:spPr bwMode="auto">
          <a:xfrm>
            <a:off x="44259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23" name="Rectangle 87"/>
          <p:cNvSpPr>
            <a:spLocks noChangeArrowheads="1"/>
          </p:cNvSpPr>
          <p:nvPr/>
        </p:nvSpPr>
        <p:spPr bwMode="auto">
          <a:xfrm>
            <a:off x="4730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24" name="Rectangle 88"/>
          <p:cNvSpPr>
            <a:spLocks noChangeArrowheads="1"/>
          </p:cNvSpPr>
          <p:nvPr/>
        </p:nvSpPr>
        <p:spPr bwMode="auto">
          <a:xfrm>
            <a:off x="5035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25" name="Rectangle 89"/>
          <p:cNvSpPr>
            <a:spLocks noChangeArrowheads="1"/>
          </p:cNvSpPr>
          <p:nvPr/>
        </p:nvSpPr>
        <p:spPr bwMode="auto">
          <a:xfrm>
            <a:off x="5340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26" name="Rectangle 90"/>
          <p:cNvSpPr>
            <a:spLocks noChangeArrowheads="1"/>
          </p:cNvSpPr>
          <p:nvPr/>
        </p:nvSpPr>
        <p:spPr bwMode="auto">
          <a:xfrm>
            <a:off x="5645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27" name="Rectangle 91"/>
          <p:cNvSpPr>
            <a:spLocks noChangeArrowheads="1"/>
          </p:cNvSpPr>
          <p:nvPr/>
        </p:nvSpPr>
        <p:spPr bwMode="auto">
          <a:xfrm>
            <a:off x="5949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28" name="Rectangle 92"/>
          <p:cNvSpPr>
            <a:spLocks noChangeArrowheads="1"/>
          </p:cNvSpPr>
          <p:nvPr/>
        </p:nvSpPr>
        <p:spPr bwMode="auto">
          <a:xfrm>
            <a:off x="6254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29" name="Rectangle 93"/>
          <p:cNvSpPr>
            <a:spLocks noChangeArrowheads="1"/>
          </p:cNvSpPr>
          <p:nvPr/>
        </p:nvSpPr>
        <p:spPr bwMode="auto">
          <a:xfrm>
            <a:off x="6559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30" name="Rectangle 94"/>
          <p:cNvSpPr>
            <a:spLocks noChangeArrowheads="1"/>
          </p:cNvSpPr>
          <p:nvPr/>
        </p:nvSpPr>
        <p:spPr bwMode="auto">
          <a:xfrm>
            <a:off x="2292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31" name="Rectangle 95"/>
          <p:cNvSpPr>
            <a:spLocks noChangeArrowheads="1"/>
          </p:cNvSpPr>
          <p:nvPr/>
        </p:nvSpPr>
        <p:spPr bwMode="auto">
          <a:xfrm>
            <a:off x="25971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32" name="Rectangle 96"/>
          <p:cNvSpPr>
            <a:spLocks noChangeArrowheads="1"/>
          </p:cNvSpPr>
          <p:nvPr/>
        </p:nvSpPr>
        <p:spPr bwMode="auto">
          <a:xfrm>
            <a:off x="29019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33" name="Rectangle 97"/>
          <p:cNvSpPr>
            <a:spLocks noChangeArrowheads="1"/>
          </p:cNvSpPr>
          <p:nvPr/>
        </p:nvSpPr>
        <p:spPr bwMode="auto">
          <a:xfrm>
            <a:off x="3206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34" name="Rectangle 98"/>
          <p:cNvSpPr>
            <a:spLocks noChangeArrowheads="1"/>
          </p:cNvSpPr>
          <p:nvPr/>
        </p:nvSpPr>
        <p:spPr bwMode="auto">
          <a:xfrm>
            <a:off x="3511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35" name="Rectangle 99"/>
          <p:cNvSpPr>
            <a:spLocks noChangeArrowheads="1"/>
          </p:cNvSpPr>
          <p:nvPr/>
        </p:nvSpPr>
        <p:spPr bwMode="auto">
          <a:xfrm>
            <a:off x="3816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36" name="Rectangle 100"/>
          <p:cNvSpPr>
            <a:spLocks noChangeArrowheads="1"/>
          </p:cNvSpPr>
          <p:nvPr/>
        </p:nvSpPr>
        <p:spPr bwMode="auto">
          <a:xfrm>
            <a:off x="4121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37" name="Rectangle 101"/>
          <p:cNvSpPr>
            <a:spLocks noChangeArrowheads="1"/>
          </p:cNvSpPr>
          <p:nvPr/>
        </p:nvSpPr>
        <p:spPr bwMode="auto">
          <a:xfrm>
            <a:off x="4425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38" name="Rectangle 102"/>
          <p:cNvSpPr>
            <a:spLocks noChangeArrowheads="1"/>
          </p:cNvSpPr>
          <p:nvPr/>
        </p:nvSpPr>
        <p:spPr bwMode="auto">
          <a:xfrm>
            <a:off x="4730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39" name="Rectangle 103"/>
          <p:cNvSpPr>
            <a:spLocks noChangeArrowheads="1"/>
          </p:cNvSpPr>
          <p:nvPr/>
        </p:nvSpPr>
        <p:spPr bwMode="auto">
          <a:xfrm>
            <a:off x="5035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40" name="Rectangle 104"/>
          <p:cNvSpPr>
            <a:spLocks noChangeArrowheads="1"/>
          </p:cNvSpPr>
          <p:nvPr/>
        </p:nvSpPr>
        <p:spPr bwMode="auto">
          <a:xfrm>
            <a:off x="5340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41" name="Rectangle 105"/>
          <p:cNvSpPr>
            <a:spLocks noChangeArrowheads="1"/>
          </p:cNvSpPr>
          <p:nvPr/>
        </p:nvSpPr>
        <p:spPr bwMode="auto">
          <a:xfrm>
            <a:off x="5645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42" name="Rectangle 106"/>
          <p:cNvSpPr>
            <a:spLocks noChangeArrowheads="1"/>
          </p:cNvSpPr>
          <p:nvPr/>
        </p:nvSpPr>
        <p:spPr bwMode="auto">
          <a:xfrm>
            <a:off x="5949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43" name="Rectangle 107"/>
          <p:cNvSpPr>
            <a:spLocks noChangeArrowheads="1"/>
          </p:cNvSpPr>
          <p:nvPr/>
        </p:nvSpPr>
        <p:spPr bwMode="auto">
          <a:xfrm>
            <a:off x="6254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44" name="Rectangle 108"/>
          <p:cNvSpPr>
            <a:spLocks noChangeArrowheads="1"/>
          </p:cNvSpPr>
          <p:nvPr/>
        </p:nvSpPr>
        <p:spPr bwMode="auto">
          <a:xfrm>
            <a:off x="6559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45" name="Rectangle 109"/>
          <p:cNvSpPr>
            <a:spLocks noChangeArrowheads="1"/>
          </p:cNvSpPr>
          <p:nvPr/>
        </p:nvSpPr>
        <p:spPr bwMode="auto">
          <a:xfrm>
            <a:off x="2292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46" name="Rectangle 110"/>
          <p:cNvSpPr>
            <a:spLocks noChangeArrowheads="1"/>
          </p:cNvSpPr>
          <p:nvPr/>
        </p:nvSpPr>
        <p:spPr bwMode="auto">
          <a:xfrm>
            <a:off x="2597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47" name="Rectangle 111"/>
          <p:cNvSpPr>
            <a:spLocks noChangeArrowheads="1"/>
          </p:cNvSpPr>
          <p:nvPr/>
        </p:nvSpPr>
        <p:spPr bwMode="auto">
          <a:xfrm>
            <a:off x="2901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48" name="Rectangle 112"/>
          <p:cNvSpPr>
            <a:spLocks noChangeArrowheads="1"/>
          </p:cNvSpPr>
          <p:nvPr/>
        </p:nvSpPr>
        <p:spPr bwMode="auto">
          <a:xfrm>
            <a:off x="3206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49" name="Rectangle 113"/>
          <p:cNvSpPr>
            <a:spLocks noChangeArrowheads="1"/>
          </p:cNvSpPr>
          <p:nvPr/>
        </p:nvSpPr>
        <p:spPr bwMode="auto">
          <a:xfrm>
            <a:off x="35115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50" name="Rectangle 114"/>
          <p:cNvSpPr>
            <a:spLocks noChangeArrowheads="1"/>
          </p:cNvSpPr>
          <p:nvPr/>
        </p:nvSpPr>
        <p:spPr bwMode="auto">
          <a:xfrm>
            <a:off x="3816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51" name="Rectangle 115"/>
          <p:cNvSpPr>
            <a:spLocks noChangeArrowheads="1"/>
          </p:cNvSpPr>
          <p:nvPr/>
        </p:nvSpPr>
        <p:spPr bwMode="auto">
          <a:xfrm>
            <a:off x="41211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52" name="Rectangle 116"/>
          <p:cNvSpPr>
            <a:spLocks noChangeArrowheads="1"/>
          </p:cNvSpPr>
          <p:nvPr/>
        </p:nvSpPr>
        <p:spPr bwMode="auto">
          <a:xfrm>
            <a:off x="4425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53" name="Rectangle 117"/>
          <p:cNvSpPr>
            <a:spLocks noChangeArrowheads="1"/>
          </p:cNvSpPr>
          <p:nvPr/>
        </p:nvSpPr>
        <p:spPr bwMode="auto">
          <a:xfrm>
            <a:off x="4730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54" name="Rectangle 118"/>
          <p:cNvSpPr>
            <a:spLocks noChangeArrowheads="1"/>
          </p:cNvSpPr>
          <p:nvPr/>
        </p:nvSpPr>
        <p:spPr bwMode="auto">
          <a:xfrm>
            <a:off x="5035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55" name="Rectangle 119"/>
          <p:cNvSpPr>
            <a:spLocks noChangeArrowheads="1"/>
          </p:cNvSpPr>
          <p:nvPr/>
        </p:nvSpPr>
        <p:spPr bwMode="auto">
          <a:xfrm>
            <a:off x="5340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56" name="Rectangle 120"/>
          <p:cNvSpPr>
            <a:spLocks noChangeArrowheads="1"/>
          </p:cNvSpPr>
          <p:nvPr/>
        </p:nvSpPr>
        <p:spPr bwMode="auto">
          <a:xfrm>
            <a:off x="5645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57" name="Rectangle 121"/>
          <p:cNvSpPr>
            <a:spLocks noChangeArrowheads="1"/>
          </p:cNvSpPr>
          <p:nvPr/>
        </p:nvSpPr>
        <p:spPr bwMode="auto">
          <a:xfrm>
            <a:off x="59499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58" name="Rectangle 122"/>
          <p:cNvSpPr>
            <a:spLocks noChangeArrowheads="1"/>
          </p:cNvSpPr>
          <p:nvPr/>
        </p:nvSpPr>
        <p:spPr bwMode="auto">
          <a:xfrm>
            <a:off x="62547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59" name="Rectangle 123"/>
          <p:cNvSpPr>
            <a:spLocks noChangeArrowheads="1"/>
          </p:cNvSpPr>
          <p:nvPr/>
        </p:nvSpPr>
        <p:spPr bwMode="auto">
          <a:xfrm>
            <a:off x="6559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60" name="Rectangle 124"/>
          <p:cNvSpPr>
            <a:spLocks noChangeArrowheads="1"/>
          </p:cNvSpPr>
          <p:nvPr/>
        </p:nvSpPr>
        <p:spPr bwMode="auto">
          <a:xfrm>
            <a:off x="2292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61" name="Rectangle 125"/>
          <p:cNvSpPr>
            <a:spLocks noChangeArrowheads="1"/>
          </p:cNvSpPr>
          <p:nvPr/>
        </p:nvSpPr>
        <p:spPr bwMode="auto">
          <a:xfrm>
            <a:off x="2597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62" name="Rectangle 126"/>
          <p:cNvSpPr>
            <a:spLocks noChangeArrowheads="1"/>
          </p:cNvSpPr>
          <p:nvPr/>
        </p:nvSpPr>
        <p:spPr bwMode="auto">
          <a:xfrm>
            <a:off x="2901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63" name="Rectangle 127"/>
          <p:cNvSpPr>
            <a:spLocks noChangeArrowheads="1"/>
          </p:cNvSpPr>
          <p:nvPr/>
        </p:nvSpPr>
        <p:spPr bwMode="auto">
          <a:xfrm>
            <a:off x="3206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64" name="Rectangle 128"/>
          <p:cNvSpPr>
            <a:spLocks noChangeArrowheads="1"/>
          </p:cNvSpPr>
          <p:nvPr/>
        </p:nvSpPr>
        <p:spPr bwMode="auto">
          <a:xfrm>
            <a:off x="3511550" y="3435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65" name="Rectangle 129"/>
          <p:cNvSpPr>
            <a:spLocks noChangeArrowheads="1"/>
          </p:cNvSpPr>
          <p:nvPr/>
        </p:nvSpPr>
        <p:spPr bwMode="auto">
          <a:xfrm>
            <a:off x="3816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66" name="Rectangle 130"/>
          <p:cNvSpPr>
            <a:spLocks noChangeArrowheads="1"/>
          </p:cNvSpPr>
          <p:nvPr/>
        </p:nvSpPr>
        <p:spPr bwMode="auto">
          <a:xfrm>
            <a:off x="4121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67" name="Rectangle 131"/>
          <p:cNvSpPr>
            <a:spLocks noChangeArrowheads="1"/>
          </p:cNvSpPr>
          <p:nvPr/>
        </p:nvSpPr>
        <p:spPr bwMode="auto">
          <a:xfrm>
            <a:off x="4425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68" name="Rectangle 132"/>
          <p:cNvSpPr>
            <a:spLocks noChangeArrowheads="1"/>
          </p:cNvSpPr>
          <p:nvPr/>
        </p:nvSpPr>
        <p:spPr bwMode="auto">
          <a:xfrm>
            <a:off x="4730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69" name="Rectangle 133"/>
          <p:cNvSpPr>
            <a:spLocks noChangeArrowheads="1"/>
          </p:cNvSpPr>
          <p:nvPr/>
        </p:nvSpPr>
        <p:spPr bwMode="auto">
          <a:xfrm>
            <a:off x="50355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70" name="Rectangle 134"/>
          <p:cNvSpPr>
            <a:spLocks noChangeArrowheads="1"/>
          </p:cNvSpPr>
          <p:nvPr/>
        </p:nvSpPr>
        <p:spPr bwMode="auto">
          <a:xfrm>
            <a:off x="5340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71" name="Rectangle 135"/>
          <p:cNvSpPr>
            <a:spLocks noChangeArrowheads="1"/>
          </p:cNvSpPr>
          <p:nvPr/>
        </p:nvSpPr>
        <p:spPr bwMode="auto">
          <a:xfrm>
            <a:off x="5645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72" name="Rectangle 136"/>
          <p:cNvSpPr>
            <a:spLocks noChangeArrowheads="1"/>
          </p:cNvSpPr>
          <p:nvPr/>
        </p:nvSpPr>
        <p:spPr bwMode="auto">
          <a:xfrm>
            <a:off x="5949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73" name="Rectangle 137"/>
          <p:cNvSpPr>
            <a:spLocks noChangeArrowheads="1"/>
          </p:cNvSpPr>
          <p:nvPr/>
        </p:nvSpPr>
        <p:spPr bwMode="auto">
          <a:xfrm>
            <a:off x="6254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74" name="Rectangle 138"/>
          <p:cNvSpPr>
            <a:spLocks noChangeArrowheads="1"/>
          </p:cNvSpPr>
          <p:nvPr/>
        </p:nvSpPr>
        <p:spPr bwMode="auto">
          <a:xfrm>
            <a:off x="65595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75" name="Rectangle 139"/>
          <p:cNvSpPr>
            <a:spLocks noChangeArrowheads="1"/>
          </p:cNvSpPr>
          <p:nvPr/>
        </p:nvSpPr>
        <p:spPr bwMode="auto">
          <a:xfrm>
            <a:off x="2292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76" name="Rectangle 140"/>
          <p:cNvSpPr>
            <a:spLocks noChangeArrowheads="1"/>
          </p:cNvSpPr>
          <p:nvPr/>
        </p:nvSpPr>
        <p:spPr bwMode="auto">
          <a:xfrm>
            <a:off x="2597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77" name="Rectangle 141"/>
          <p:cNvSpPr>
            <a:spLocks noChangeArrowheads="1"/>
          </p:cNvSpPr>
          <p:nvPr/>
        </p:nvSpPr>
        <p:spPr bwMode="auto">
          <a:xfrm>
            <a:off x="29019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78" name="Rectangle 142"/>
          <p:cNvSpPr>
            <a:spLocks noChangeArrowheads="1"/>
          </p:cNvSpPr>
          <p:nvPr/>
        </p:nvSpPr>
        <p:spPr bwMode="auto">
          <a:xfrm>
            <a:off x="3206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79" name="Rectangle 143"/>
          <p:cNvSpPr>
            <a:spLocks noChangeArrowheads="1"/>
          </p:cNvSpPr>
          <p:nvPr/>
        </p:nvSpPr>
        <p:spPr bwMode="auto">
          <a:xfrm>
            <a:off x="3511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80" name="Rectangle 144"/>
          <p:cNvSpPr>
            <a:spLocks noChangeArrowheads="1"/>
          </p:cNvSpPr>
          <p:nvPr/>
        </p:nvSpPr>
        <p:spPr bwMode="auto">
          <a:xfrm>
            <a:off x="3816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81" name="Rectangle 145"/>
          <p:cNvSpPr>
            <a:spLocks noChangeArrowheads="1"/>
          </p:cNvSpPr>
          <p:nvPr/>
        </p:nvSpPr>
        <p:spPr bwMode="auto">
          <a:xfrm>
            <a:off x="4121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82" name="Rectangle 146"/>
          <p:cNvSpPr>
            <a:spLocks noChangeArrowheads="1"/>
          </p:cNvSpPr>
          <p:nvPr/>
        </p:nvSpPr>
        <p:spPr bwMode="auto">
          <a:xfrm>
            <a:off x="4425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83" name="Rectangle 147"/>
          <p:cNvSpPr>
            <a:spLocks noChangeArrowheads="1"/>
          </p:cNvSpPr>
          <p:nvPr/>
        </p:nvSpPr>
        <p:spPr bwMode="auto">
          <a:xfrm>
            <a:off x="4730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84" name="Rectangle 148"/>
          <p:cNvSpPr>
            <a:spLocks noChangeArrowheads="1"/>
          </p:cNvSpPr>
          <p:nvPr/>
        </p:nvSpPr>
        <p:spPr bwMode="auto">
          <a:xfrm>
            <a:off x="5035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85" name="Rectangle 149"/>
          <p:cNvSpPr>
            <a:spLocks noChangeArrowheads="1"/>
          </p:cNvSpPr>
          <p:nvPr/>
        </p:nvSpPr>
        <p:spPr bwMode="auto">
          <a:xfrm>
            <a:off x="5340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86" name="Rectangle 150"/>
          <p:cNvSpPr>
            <a:spLocks noChangeArrowheads="1"/>
          </p:cNvSpPr>
          <p:nvPr/>
        </p:nvSpPr>
        <p:spPr bwMode="auto">
          <a:xfrm>
            <a:off x="56451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87" name="Rectangle 151"/>
          <p:cNvSpPr>
            <a:spLocks noChangeArrowheads="1"/>
          </p:cNvSpPr>
          <p:nvPr/>
        </p:nvSpPr>
        <p:spPr bwMode="auto">
          <a:xfrm>
            <a:off x="5949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88" name="Rectangle 152"/>
          <p:cNvSpPr>
            <a:spLocks noChangeArrowheads="1"/>
          </p:cNvSpPr>
          <p:nvPr/>
        </p:nvSpPr>
        <p:spPr bwMode="auto">
          <a:xfrm>
            <a:off x="6254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89" name="Rectangle 153"/>
          <p:cNvSpPr>
            <a:spLocks noChangeArrowheads="1"/>
          </p:cNvSpPr>
          <p:nvPr/>
        </p:nvSpPr>
        <p:spPr bwMode="auto">
          <a:xfrm>
            <a:off x="6559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90" name="Rectangle 154"/>
          <p:cNvSpPr>
            <a:spLocks noChangeArrowheads="1"/>
          </p:cNvSpPr>
          <p:nvPr/>
        </p:nvSpPr>
        <p:spPr bwMode="auto">
          <a:xfrm>
            <a:off x="2292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91" name="Rectangle 155"/>
          <p:cNvSpPr>
            <a:spLocks noChangeArrowheads="1"/>
          </p:cNvSpPr>
          <p:nvPr/>
        </p:nvSpPr>
        <p:spPr bwMode="auto">
          <a:xfrm>
            <a:off x="2597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92" name="Rectangle 156"/>
          <p:cNvSpPr>
            <a:spLocks noChangeArrowheads="1"/>
          </p:cNvSpPr>
          <p:nvPr/>
        </p:nvSpPr>
        <p:spPr bwMode="auto">
          <a:xfrm>
            <a:off x="29019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93" name="Rectangle 157"/>
          <p:cNvSpPr>
            <a:spLocks noChangeArrowheads="1"/>
          </p:cNvSpPr>
          <p:nvPr/>
        </p:nvSpPr>
        <p:spPr bwMode="auto">
          <a:xfrm>
            <a:off x="3206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94" name="Rectangle 158"/>
          <p:cNvSpPr>
            <a:spLocks noChangeArrowheads="1"/>
          </p:cNvSpPr>
          <p:nvPr/>
        </p:nvSpPr>
        <p:spPr bwMode="auto">
          <a:xfrm>
            <a:off x="3511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95" name="Rectangle 159"/>
          <p:cNvSpPr>
            <a:spLocks noChangeArrowheads="1"/>
          </p:cNvSpPr>
          <p:nvPr/>
        </p:nvSpPr>
        <p:spPr bwMode="auto">
          <a:xfrm>
            <a:off x="38163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96" name="Rectangle 160"/>
          <p:cNvSpPr>
            <a:spLocks noChangeArrowheads="1"/>
          </p:cNvSpPr>
          <p:nvPr/>
        </p:nvSpPr>
        <p:spPr bwMode="auto">
          <a:xfrm>
            <a:off x="4121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097" name="Rectangle 161"/>
          <p:cNvSpPr>
            <a:spLocks noChangeArrowheads="1"/>
          </p:cNvSpPr>
          <p:nvPr/>
        </p:nvSpPr>
        <p:spPr bwMode="auto">
          <a:xfrm>
            <a:off x="4425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98" name="Rectangle 162"/>
          <p:cNvSpPr>
            <a:spLocks noChangeArrowheads="1"/>
          </p:cNvSpPr>
          <p:nvPr/>
        </p:nvSpPr>
        <p:spPr bwMode="auto">
          <a:xfrm>
            <a:off x="4730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099" name="Rectangle 163"/>
          <p:cNvSpPr>
            <a:spLocks noChangeArrowheads="1"/>
          </p:cNvSpPr>
          <p:nvPr/>
        </p:nvSpPr>
        <p:spPr bwMode="auto">
          <a:xfrm>
            <a:off x="5035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00" name="Rectangle 164"/>
          <p:cNvSpPr>
            <a:spLocks noChangeArrowheads="1"/>
          </p:cNvSpPr>
          <p:nvPr/>
        </p:nvSpPr>
        <p:spPr bwMode="auto">
          <a:xfrm>
            <a:off x="5340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01" name="Rectangle 165"/>
          <p:cNvSpPr>
            <a:spLocks noChangeArrowheads="1"/>
          </p:cNvSpPr>
          <p:nvPr/>
        </p:nvSpPr>
        <p:spPr bwMode="auto">
          <a:xfrm>
            <a:off x="5645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102" name="Rectangle 166"/>
          <p:cNvSpPr>
            <a:spLocks noChangeArrowheads="1"/>
          </p:cNvSpPr>
          <p:nvPr/>
        </p:nvSpPr>
        <p:spPr bwMode="auto">
          <a:xfrm>
            <a:off x="5949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03" name="Rectangle 167"/>
          <p:cNvSpPr>
            <a:spLocks noChangeArrowheads="1"/>
          </p:cNvSpPr>
          <p:nvPr/>
        </p:nvSpPr>
        <p:spPr bwMode="auto">
          <a:xfrm>
            <a:off x="6254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04" name="Rectangle 168"/>
          <p:cNvSpPr>
            <a:spLocks noChangeArrowheads="1"/>
          </p:cNvSpPr>
          <p:nvPr/>
        </p:nvSpPr>
        <p:spPr bwMode="auto">
          <a:xfrm>
            <a:off x="6559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05" name="Rectangle 169"/>
          <p:cNvSpPr>
            <a:spLocks noChangeArrowheads="1"/>
          </p:cNvSpPr>
          <p:nvPr/>
        </p:nvSpPr>
        <p:spPr bwMode="auto">
          <a:xfrm>
            <a:off x="2292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06" name="Rectangle 170"/>
          <p:cNvSpPr>
            <a:spLocks noChangeArrowheads="1"/>
          </p:cNvSpPr>
          <p:nvPr/>
        </p:nvSpPr>
        <p:spPr bwMode="auto">
          <a:xfrm>
            <a:off x="2597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107" name="Rectangle 171"/>
          <p:cNvSpPr>
            <a:spLocks noChangeArrowheads="1"/>
          </p:cNvSpPr>
          <p:nvPr/>
        </p:nvSpPr>
        <p:spPr bwMode="auto">
          <a:xfrm>
            <a:off x="2901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108" name="Rectangle 172"/>
          <p:cNvSpPr>
            <a:spLocks noChangeArrowheads="1"/>
          </p:cNvSpPr>
          <p:nvPr/>
        </p:nvSpPr>
        <p:spPr bwMode="auto">
          <a:xfrm>
            <a:off x="3206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09" name="Rectangle 173"/>
          <p:cNvSpPr>
            <a:spLocks noChangeArrowheads="1"/>
          </p:cNvSpPr>
          <p:nvPr/>
        </p:nvSpPr>
        <p:spPr bwMode="auto">
          <a:xfrm>
            <a:off x="3511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10" name="Rectangle 174"/>
          <p:cNvSpPr>
            <a:spLocks noChangeArrowheads="1"/>
          </p:cNvSpPr>
          <p:nvPr/>
        </p:nvSpPr>
        <p:spPr bwMode="auto">
          <a:xfrm>
            <a:off x="3816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11" name="Rectangle 175"/>
          <p:cNvSpPr>
            <a:spLocks noChangeArrowheads="1"/>
          </p:cNvSpPr>
          <p:nvPr/>
        </p:nvSpPr>
        <p:spPr bwMode="auto">
          <a:xfrm>
            <a:off x="4121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112" name="Rectangle 176"/>
          <p:cNvSpPr>
            <a:spLocks noChangeArrowheads="1"/>
          </p:cNvSpPr>
          <p:nvPr/>
        </p:nvSpPr>
        <p:spPr bwMode="auto">
          <a:xfrm>
            <a:off x="4425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113" name="Rectangle 177"/>
          <p:cNvSpPr>
            <a:spLocks noChangeArrowheads="1"/>
          </p:cNvSpPr>
          <p:nvPr/>
        </p:nvSpPr>
        <p:spPr bwMode="auto">
          <a:xfrm>
            <a:off x="47307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114" name="Rectangle 178"/>
          <p:cNvSpPr>
            <a:spLocks noChangeArrowheads="1"/>
          </p:cNvSpPr>
          <p:nvPr/>
        </p:nvSpPr>
        <p:spPr bwMode="auto">
          <a:xfrm>
            <a:off x="50355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115" name="Rectangle 179"/>
          <p:cNvSpPr>
            <a:spLocks noChangeArrowheads="1"/>
          </p:cNvSpPr>
          <p:nvPr/>
        </p:nvSpPr>
        <p:spPr bwMode="auto">
          <a:xfrm>
            <a:off x="53403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116" name="Rectangle 180"/>
          <p:cNvSpPr>
            <a:spLocks noChangeArrowheads="1"/>
          </p:cNvSpPr>
          <p:nvPr/>
        </p:nvSpPr>
        <p:spPr bwMode="auto">
          <a:xfrm>
            <a:off x="5645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117" name="Rectangle 181"/>
          <p:cNvSpPr>
            <a:spLocks noChangeArrowheads="1"/>
          </p:cNvSpPr>
          <p:nvPr/>
        </p:nvSpPr>
        <p:spPr bwMode="auto">
          <a:xfrm>
            <a:off x="59499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18" name="Rectangle 182"/>
          <p:cNvSpPr>
            <a:spLocks noChangeArrowheads="1"/>
          </p:cNvSpPr>
          <p:nvPr/>
        </p:nvSpPr>
        <p:spPr bwMode="auto">
          <a:xfrm>
            <a:off x="6254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19" name="Rectangle 183"/>
          <p:cNvSpPr>
            <a:spLocks noChangeArrowheads="1"/>
          </p:cNvSpPr>
          <p:nvPr/>
        </p:nvSpPr>
        <p:spPr bwMode="auto">
          <a:xfrm>
            <a:off x="6559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20" name="Rectangle 184"/>
          <p:cNvSpPr>
            <a:spLocks noChangeArrowheads="1"/>
          </p:cNvSpPr>
          <p:nvPr/>
        </p:nvSpPr>
        <p:spPr bwMode="auto">
          <a:xfrm>
            <a:off x="2292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21" name="Rectangle 185"/>
          <p:cNvSpPr>
            <a:spLocks noChangeArrowheads="1"/>
          </p:cNvSpPr>
          <p:nvPr/>
        </p:nvSpPr>
        <p:spPr bwMode="auto">
          <a:xfrm>
            <a:off x="2597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122" name="Rectangle 186"/>
          <p:cNvSpPr>
            <a:spLocks noChangeArrowheads="1"/>
          </p:cNvSpPr>
          <p:nvPr/>
        </p:nvSpPr>
        <p:spPr bwMode="auto">
          <a:xfrm>
            <a:off x="29019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123" name="Rectangle 187"/>
          <p:cNvSpPr>
            <a:spLocks noChangeArrowheads="1"/>
          </p:cNvSpPr>
          <p:nvPr/>
        </p:nvSpPr>
        <p:spPr bwMode="auto">
          <a:xfrm>
            <a:off x="3206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24" name="Rectangle 188"/>
          <p:cNvSpPr>
            <a:spLocks noChangeArrowheads="1"/>
          </p:cNvSpPr>
          <p:nvPr/>
        </p:nvSpPr>
        <p:spPr bwMode="auto">
          <a:xfrm>
            <a:off x="3511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25" name="Rectangle 189"/>
          <p:cNvSpPr>
            <a:spLocks noChangeArrowheads="1"/>
          </p:cNvSpPr>
          <p:nvPr/>
        </p:nvSpPr>
        <p:spPr bwMode="auto">
          <a:xfrm>
            <a:off x="3816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26" name="Rectangle 190"/>
          <p:cNvSpPr>
            <a:spLocks noChangeArrowheads="1"/>
          </p:cNvSpPr>
          <p:nvPr/>
        </p:nvSpPr>
        <p:spPr bwMode="auto">
          <a:xfrm>
            <a:off x="41211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27" name="Rectangle 191"/>
          <p:cNvSpPr>
            <a:spLocks noChangeArrowheads="1"/>
          </p:cNvSpPr>
          <p:nvPr/>
        </p:nvSpPr>
        <p:spPr bwMode="auto">
          <a:xfrm>
            <a:off x="4425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28" name="Rectangle 192"/>
          <p:cNvSpPr>
            <a:spLocks noChangeArrowheads="1"/>
          </p:cNvSpPr>
          <p:nvPr/>
        </p:nvSpPr>
        <p:spPr bwMode="auto">
          <a:xfrm>
            <a:off x="4730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29" name="Rectangle 193"/>
          <p:cNvSpPr>
            <a:spLocks noChangeArrowheads="1"/>
          </p:cNvSpPr>
          <p:nvPr/>
        </p:nvSpPr>
        <p:spPr bwMode="auto">
          <a:xfrm>
            <a:off x="5035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30" name="Rectangle 194"/>
          <p:cNvSpPr>
            <a:spLocks noChangeArrowheads="1"/>
          </p:cNvSpPr>
          <p:nvPr/>
        </p:nvSpPr>
        <p:spPr bwMode="auto">
          <a:xfrm>
            <a:off x="5340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31" name="Rectangle 195"/>
          <p:cNvSpPr>
            <a:spLocks noChangeArrowheads="1"/>
          </p:cNvSpPr>
          <p:nvPr/>
        </p:nvSpPr>
        <p:spPr bwMode="auto">
          <a:xfrm>
            <a:off x="5645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132" name="Rectangle 196"/>
          <p:cNvSpPr>
            <a:spLocks noChangeArrowheads="1"/>
          </p:cNvSpPr>
          <p:nvPr/>
        </p:nvSpPr>
        <p:spPr bwMode="auto">
          <a:xfrm>
            <a:off x="5949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33" name="Rectangle 197"/>
          <p:cNvSpPr>
            <a:spLocks noChangeArrowheads="1"/>
          </p:cNvSpPr>
          <p:nvPr/>
        </p:nvSpPr>
        <p:spPr bwMode="auto">
          <a:xfrm>
            <a:off x="6254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34" name="Rectangle 198"/>
          <p:cNvSpPr>
            <a:spLocks noChangeArrowheads="1"/>
          </p:cNvSpPr>
          <p:nvPr/>
        </p:nvSpPr>
        <p:spPr bwMode="auto">
          <a:xfrm>
            <a:off x="6559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35" name="Rectangle 199"/>
          <p:cNvSpPr>
            <a:spLocks noChangeArrowheads="1"/>
          </p:cNvSpPr>
          <p:nvPr/>
        </p:nvSpPr>
        <p:spPr bwMode="auto">
          <a:xfrm>
            <a:off x="2292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36" name="Rectangle 200"/>
          <p:cNvSpPr>
            <a:spLocks noChangeArrowheads="1"/>
          </p:cNvSpPr>
          <p:nvPr/>
        </p:nvSpPr>
        <p:spPr bwMode="auto">
          <a:xfrm>
            <a:off x="2597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37" name="Rectangle 201"/>
          <p:cNvSpPr>
            <a:spLocks noChangeArrowheads="1"/>
          </p:cNvSpPr>
          <p:nvPr/>
        </p:nvSpPr>
        <p:spPr bwMode="auto">
          <a:xfrm>
            <a:off x="2901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138" name="Rectangle 202"/>
          <p:cNvSpPr>
            <a:spLocks noChangeArrowheads="1"/>
          </p:cNvSpPr>
          <p:nvPr/>
        </p:nvSpPr>
        <p:spPr bwMode="auto">
          <a:xfrm>
            <a:off x="3206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39" name="Rectangle 203"/>
          <p:cNvSpPr>
            <a:spLocks noChangeArrowheads="1"/>
          </p:cNvSpPr>
          <p:nvPr/>
        </p:nvSpPr>
        <p:spPr bwMode="auto">
          <a:xfrm>
            <a:off x="3511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40" name="Rectangle 204"/>
          <p:cNvSpPr>
            <a:spLocks noChangeArrowheads="1"/>
          </p:cNvSpPr>
          <p:nvPr/>
        </p:nvSpPr>
        <p:spPr bwMode="auto">
          <a:xfrm>
            <a:off x="3816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41" name="Rectangle 205"/>
          <p:cNvSpPr>
            <a:spLocks noChangeArrowheads="1"/>
          </p:cNvSpPr>
          <p:nvPr/>
        </p:nvSpPr>
        <p:spPr bwMode="auto">
          <a:xfrm>
            <a:off x="4121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42" name="Rectangle 206"/>
          <p:cNvSpPr>
            <a:spLocks noChangeArrowheads="1"/>
          </p:cNvSpPr>
          <p:nvPr/>
        </p:nvSpPr>
        <p:spPr bwMode="auto">
          <a:xfrm>
            <a:off x="44259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43" name="Rectangle 207"/>
          <p:cNvSpPr>
            <a:spLocks noChangeArrowheads="1"/>
          </p:cNvSpPr>
          <p:nvPr/>
        </p:nvSpPr>
        <p:spPr bwMode="auto">
          <a:xfrm>
            <a:off x="4730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44" name="Rectangle 208"/>
          <p:cNvSpPr>
            <a:spLocks noChangeArrowheads="1"/>
          </p:cNvSpPr>
          <p:nvPr/>
        </p:nvSpPr>
        <p:spPr bwMode="auto">
          <a:xfrm>
            <a:off x="5035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45" name="Rectangle 209"/>
          <p:cNvSpPr>
            <a:spLocks noChangeArrowheads="1"/>
          </p:cNvSpPr>
          <p:nvPr/>
        </p:nvSpPr>
        <p:spPr bwMode="auto">
          <a:xfrm>
            <a:off x="5340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46" name="Rectangle 210"/>
          <p:cNvSpPr>
            <a:spLocks noChangeArrowheads="1"/>
          </p:cNvSpPr>
          <p:nvPr/>
        </p:nvSpPr>
        <p:spPr bwMode="auto">
          <a:xfrm>
            <a:off x="5645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47" name="Rectangle 211"/>
          <p:cNvSpPr>
            <a:spLocks noChangeArrowheads="1"/>
          </p:cNvSpPr>
          <p:nvPr/>
        </p:nvSpPr>
        <p:spPr bwMode="auto">
          <a:xfrm>
            <a:off x="5949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148" name="Rectangle 212"/>
          <p:cNvSpPr>
            <a:spLocks noChangeArrowheads="1"/>
          </p:cNvSpPr>
          <p:nvPr/>
        </p:nvSpPr>
        <p:spPr bwMode="auto">
          <a:xfrm>
            <a:off x="6254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149" name="Rectangle 213"/>
          <p:cNvSpPr>
            <a:spLocks noChangeArrowheads="1"/>
          </p:cNvSpPr>
          <p:nvPr/>
        </p:nvSpPr>
        <p:spPr bwMode="auto">
          <a:xfrm>
            <a:off x="6559550" y="4959350"/>
            <a:ext cx="292100" cy="292100"/>
          </a:xfrm>
          <a:prstGeom prst="rect">
            <a:avLst/>
          </a:prstGeom>
          <a:solidFill>
            <a:srgbClr val="33CC33"/>
          </a:solidFill>
          <a:ln w="12700">
            <a:solidFill>
              <a:schemeClr val="tx1"/>
            </a:solidFill>
            <a:miter lim="800000"/>
            <a:headEnd/>
            <a:tailEnd/>
          </a:ln>
        </p:spPr>
        <p:txBody>
          <a:bodyPr wrap="none" anchor="ctr"/>
          <a:lstStyle/>
          <a:p>
            <a:endParaRPr lang="en-US"/>
          </a:p>
        </p:txBody>
      </p:sp>
      <p:sp>
        <p:nvSpPr>
          <p:cNvPr id="40150" name="AutoShape 214"/>
          <p:cNvSpPr>
            <a:spLocks noChangeArrowheads="1"/>
          </p:cNvSpPr>
          <p:nvPr/>
        </p:nvSpPr>
        <p:spPr bwMode="auto">
          <a:xfrm>
            <a:off x="7016750" y="4959350"/>
            <a:ext cx="292100" cy="292100"/>
          </a:xfrm>
          <a:prstGeom prst="cube">
            <a:avLst>
              <a:gd name="adj" fmla="val 24995"/>
            </a:avLst>
          </a:prstGeom>
          <a:solidFill>
            <a:srgbClr val="FFFF00"/>
          </a:solidFill>
          <a:ln w="12700">
            <a:solidFill>
              <a:schemeClr val="tx1"/>
            </a:solidFill>
            <a:miter lim="800000"/>
            <a:headEnd/>
            <a:tailEnd/>
          </a:ln>
        </p:spPr>
        <p:txBody>
          <a:bodyPr wrap="none" anchor="ctr"/>
          <a:lstStyle/>
          <a:p>
            <a:endParaRPr lang="en-US"/>
          </a:p>
        </p:txBody>
      </p:sp>
      <p:pic>
        <p:nvPicPr>
          <p:cNvPr id="40151" name="Picture 215"/>
          <p:cNvPicPr>
            <a:picLocks noChangeArrowheads="1"/>
          </p:cNvPicPr>
          <p:nvPr/>
        </p:nvPicPr>
        <p:blipFill>
          <a:blip r:embed="rId2"/>
          <a:srcRect/>
          <a:stretch>
            <a:fillRect/>
          </a:stretch>
        </p:blipFill>
        <p:spPr bwMode="auto">
          <a:xfrm>
            <a:off x="3276600" y="1371600"/>
            <a:ext cx="228600" cy="228600"/>
          </a:xfrm>
          <a:prstGeom prst="rect">
            <a:avLst/>
          </a:prstGeom>
          <a:noFill/>
          <a:ln w="9525">
            <a:noFill/>
            <a:miter lim="800000"/>
            <a:headEnd/>
            <a:tailEnd/>
          </a:ln>
        </p:spPr>
      </p:pic>
      <p:pic>
        <p:nvPicPr>
          <p:cNvPr id="216" name="Picture 2" descr="RIMT University"/>
          <p:cNvPicPr>
            <a:picLocks noChangeAspect="1" noChangeArrowheads="1"/>
          </p:cNvPicPr>
          <p:nvPr/>
        </p:nvPicPr>
        <p:blipFill>
          <a:blip r:embed="rId3"/>
          <a:srcRect/>
          <a:stretch>
            <a:fillRect/>
          </a:stretch>
        </p:blipFill>
        <p:spPr bwMode="auto">
          <a:xfrm>
            <a:off x="7173913" y="0"/>
            <a:ext cx="1970087" cy="895350"/>
          </a:xfrm>
          <a:prstGeom prst="rect">
            <a:avLst/>
          </a:prstGeom>
          <a:noFill/>
          <a:ln w="9525">
            <a:noFill/>
            <a:miter lim="800000"/>
            <a:headEnd/>
            <a:tailEnd/>
          </a:ln>
        </p:spPr>
      </p:pic>
      <p:sp>
        <p:nvSpPr>
          <p:cNvPr id="217" name="Rectangle 21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994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0"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22923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0963" name="Rectangle 3"/>
          <p:cNvSpPr>
            <a:spLocks noGrp="1" noChangeArrowheads="1"/>
          </p:cNvSpPr>
          <p:nvPr>
            <p:ph type="title"/>
          </p:nvPr>
        </p:nvSpPr>
        <p:spPr>
          <a:xfrm>
            <a:off x="685800" y="152400"/>
            <a:ext cx="7772400" cy="685800"/>
          </a:xfrm>
          <a:noFill/>
        </p:spPr>
        <p:txBody>
          <a:bodyPr>
            <a:normAutofit fontScale="90000"/>
          </a:bodyPr>
          <a:lstStyle/>
          <a:p>
            <a:r>
              <a:rPr lang="en-US" smtClean="0"/>
              <a:t>Rat In A Maze</a:t>
            </a:r>
          </a:p>
        </p:txBody>
      </p:sp>
      <p:sp>
        <p:nvSpPr>
          <p:cNvPr id="40964" name="Rectangle 4"/>
          <p:cNvSpPr>
            <a:spLocks noGrp="1" noChangeArrowheads="1"/>
          </p:cNvSpPr>
          <p:nvPr>
            <p:ph idx="1"/>
          </p:nvPr>
        </p:nvSpPr>
        <p:spPr>
          <a:xfrm>
            <a:off x="0" y="5715000"/>
            <a:ext cx="9067800" cy="685800"/>
          </a:xfrm>
          <a:noFill/>
        </p:spPr>
        <p:txBody>
          <a:bodyPr/>
          <a:lstStyle/>
          <a:p>
            <a:r>
              <a:rPr lang="en-US" smtClean="0"/>
              <a:t>Move down.</a:t>
            </a:r>
          </a:p>
        </p:txBody>
      </p:sp>
      <p:sp>
        <p:nvSpPr>
          <p:cNvPr id="40965" name="Rectangle 5"/>
          <p:cNvSpPr>
            <a:spLocks noChangeArrowheads="1"/>
          </p:cNvSpPr>
          <p:nvPr/>
        </p:nvSpPr>
        <p:spPr bwMode="auto">
          <a:xfrm>
            <a:off x="25971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0966" name="Rectangle 6"/>
          <p:cNvSpPr>
            <a:spLocks noChangeArrowheads="1"/>
          </p:cNvSpPr>
          <p:nvPr/>
        </p:nvSpPr>
        <p:spPr bwMode="auto">
          <a:xfrm>
            <a:off x="29019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0967" name="Rectangle 7"/>
          <p:cNvSpPr>
            <a:spLocks noChangeArrowheads="1"/>
          </p:cNvSpPr>
          <p:nvPr/>
        </p:nvSpPr>
        <p:spPr bwMode="auto">
          <a:xfrm>
            <a:off x="32067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0968" name="Rectangle 8"/>
          <p:cNvSpPr>
            <a:spLocks noChangeArrowheads="1"/>
          </p:cNvSpPr>
          <p:nvPr/>
        </p:nvSpPr>
        <p:spPr bwMode="auto">
          <a:xfrm>
            <a:off x="35115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0969" name="Rectangle 9"/>
          <p:cNvSpPr>
            <a:spLocks noChangeArrowheads="1"/>
          </p:cNvSpPr>
          <p:nvPr/>
        </p:nvSpPr>
        <p:spPr bwMode="auto">
          <a:xfrm>
            <a:off x="38163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0970" name="Rectangle 10"/>
          <p:cNvSpPr>
            <a:spLocks noChangeArrowheads="1"/>
          </p:cNvSpPr>
          <p:nvPr/>
        </p:nvSpPr>
        <p:spPr bwMode="auto">
          <a:xfrm>
            <a:off x="41211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0971" name="Rectangle 11"/>
          <p:cNvSpPr>
            <a:spLocks noChangeArrowheads="1"/>
          </p:cNvSpPr>
          <p:nvPr/>
        </p:nvSpPr>
        <p:spPr bwMode="auto">
          <a:xfrm>
            <a:off x="44259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0972" name="Rectangle 12"/>
          <p:cNvSpPr>
            <a:spLocks noChangeArrowheads="1"/>
          </p:cNvSpPr>
          <p:nvPr/>
        </p:nvSpPr>
        <p:spPr bwMode="auto">
          <a:xfrm>
            <a:off x="47307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0973" name="Rectangle 13"/>
          <p:cNvSpPr>
            <a:spLocks noChangeArrowheads="1"/>
          </p:cNvSpPr>
          <p:nvPr/>
        </p:nvSpPr>
        <p:spPr bwMode="auto">
          <a:xfrm>
            <a:off x="50355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0974" name="Rectangle 14"/>
          <p:cNvSpPr>
            <a:spLocks noChangeArrowheads="1"/>
          </p:cNvSpPr>
          <p:nvPr/>
        </p:nvSpPr>
        <p:spPr bwMode="auto">
          <a:xfrm>
            <a:off x="5340350" y="996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975" name="Rectangle 15"/>
          <p:cNvSpPr>
            <a:spLocks noChangeArrowheads="1"/>
          </p:cNvSpPr>
          <p:nvPr/>
        </p:nvSpPr>
        <p:spPr bwMode="auto">
          <a:xfrm>
            <a:off x="56451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976" name="Rectangle 16"/>
          <p:cNvSpPr>
            <a:spLocks noChangeArrowheads="1"/>
          </p:cNvSpPr>
          <p:nvPr/>
        </p:nvSpPr>
        <p:spPr bwMode="auto">
          <a:xfrm>
            <a:off x="59499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977" name="Rectangle 17"/>
          <p:cNvSpPr>
            <a:spLocks noChangeArrowheads="1"/>
          </p:cNvSpPr>
          <p:nvPr/>
        </p:nvSpPr>
        <p:spPr bwMode="auto">
          <a:xfrm>
            <a:off x="62547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978" name="Rectangle 18"/>
          <p:cNvSpPr>
            <a:spLocks noChangeArrowheads="1"/>
          </p:cNvSpPr>
          <p:nvPr/>
        </p:nvSpPr>
        <p:spPr bwMode="auto">
          <a:xfrm>
            <a:off x="65595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979" name="Rectangle 19"/>
          <p:cNvSpPr>
            <a:spLocks noChangeArrowheads="1"/>
          </p:cNvSpPr>
          <p:nvPr/>
        </p:nvSpPr>
        <p:spPr bwMode="auto">
          <a:xfrm>
            <a:off x="2292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980" name="Rectangle 20"/>
          <p:cNvSpPr>
            <a:spLocks noChangeArrowheads="1"/>
          </p:cNvSpPr>
          <p:nvPr/>
        </p:nvSpPr>
        <p:spPr bwMode="auto">
          <a:xfrm>
            <a:off x="2597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981" name="Rectangle 21"/>
          <p:cNvSpPr>
            <a:spLocks noChangeArrowheads="1"/>
          </p:cNvSpPr>
          <p:nvPr/>
        </p:nvSpPr>
        <p:spPr bwMode="auto">
          <a:xfrm>
            <a:off x="2901950" y="1301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0982" name="Rectangle 22"/>
          <p:cNvSpPr>
            <a:spLocks noChangeArrowheads="1"/>
          </p:cNvSpPr>
          <p:nvPr/>
        </p:nvSpPr>
        <p:spPr bwMode="auto">
          <a:xfrm>
            <a:off x="3206750" y="1301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0983" name="Rectangle 23"/>
          <p:cNvSpPr>
            <a:spLocks noChangeArrowheads="1"/>
          </p:cNvSpPr>
          <p:nvPr/>
        </p:nvSpPr>
        <p:spPr bwMode="auto">
          <a:xfrm>
            <a:off x="3511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984" name="Rectangle 24"/>
          <p:cNvSpPr>
            <a:spLocks noChangeArrowheads="1"/>
          </p:cNvSpPr>
          <p:nvPr/>
        </p:nvSpPr>
        <p:spPr bwMode="auto">
          <a:xfrm>
            <a:off x="38163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985" name="Rectangle 25"/>
          <p:cNvSpPr>
            <a:spLocks noChangeArrowheads="1"/>
          </p:cNvSpPr>
          <p:nvPr/>
        </p:nvSpPr>
        <p:spPr bwMode="auto">
          <a:xfrm>
            <a:off x="4121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986" name="Rectangle 26"/>
          <p:cNvSpPr>
            <a:spLocks noChangeArrowheads="1"/>
          </p:cNvSpPr>
          <p:nvPr/>
        </p:nvSpPr>
        <p:spPr bwMode="auto">
          <a:xfrm>
            <a:off x="44259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987" name="Rectangle 27"/>
          <p:cNvSpPr>
            <a:spLocks noChangeArrowheads="1"/>
          </p:cNvSpPr>
          <p:nvPr/>
        </p:nvSpPr>
        <p:spPr bwMode="auto">
          <a:xfrm>
            <a:off x="47307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988" name="Rectangle 28"/>
          <p:cNvSpPr>
            <a:spLocks noChangeArrowheads="1"/>
          </p:cNvSpPr>
          <p:nvPr/>
        </p:nvSpPr>
        <p:spPr bwMode="auto">
          <a:xfrm>
            <a:off x="5035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989" name="Rectangle 29"/>
          <p:cNvSpPr>
            <a:spLocks noChangeArrowheads="1"/>
          </p:cNvSpPr>
          <p:nvPr/>
        </p:nvSpPr>
        <p:spPr bwMode="auto">
          <a:xfrm>
            <a:off x="5340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990" name="Rectangle 30"/>
          <p:cNvSpPr>
            <a:spLocks noChangeArrowheads="1"/>
          </p:cNvSpPr>
          <p:nvPr/>
        </p:nvSpPr>
        <p:spPr bwMode="auto">
          <a:xfrm>
            <a:off x="56451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991" name="Rectangle 31"/>
          <p:cNvSpPr>
            <a:spLocks noChangeArrowheads="1"/>
          </p:cNvSpPr>
          <p:nvPr/>
        </p:nvSpPr>
        <p:spPr bwMode="auto">
          <a:xfrm>
            <a:off x="59499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992" name="Rectangle 32"/>
          <p:cNvSpPr>
            <a:spLocks noChangeArrowheads="1"/>
          </p:cNvSpPr>
          <p:nvPr/>
        </p:nvSpPr>
        <p:spPr bwMode="auto">
          <a:xfrm>
            <a:off x="62547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993" name="Rectangle 33"/>
          <p:cNvSpPr>
            <a:spLocks noChangeArrowheads="1"/>
          </p:cNvSpPr>
          <p:nvPr/>
        </p:nvSpPr>
        <p:spPr bwMode="auto">
          <a:xfrm>
            <a:off x="65595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994" name="Rectangle 34"/>
          <p:cNvSpPr>
            <a:spLocks noChangeArrowheads="1"/>
          </p:cNvSpPr>
          <p:nvPr/>
        </p:nvSpPr>
        <p:spPr bwMode="auto">
          <a:xfrm>
            <a:off x="2292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995" name="Rectangle 35"/>
          <p:cNvSpPr>
            <a:spLocks noChangeArrowheads="1"/>
          </p:cNvSpPr>
          <p:nvPr/>
        </p:nvSpPr>
        <p:spPr bwMode="auto">
          <a:xfrm>
            <a:off x="25971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996" name="Rectangle 36"/>
          <p:cNvSpPr>
            <a:spLocks noChangeArrowheads="1"/>
          </p:cNvSpPr>
          <p:nvPr/>
        </p:nvSpPr>
        <p:spPr bwMode="auto">
          <a:xfrm>
            <a:off x="2901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0997" name="Rectangle 37"/>
          <p:cNvSpPr>
            <a:spLocks noChangeArrowheads="1"/>
          </p:cNvSpPr>
          <p:nvPr/>
        </p:nvSpPr>
        <p:spPr bwMode="auto">
          <a:xfrm>
            <a:off x="32067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998" name="Rectangle 38"/>
          <p:cNvSpPr>
            <a:spLocks noChangeArrowheads="1"/>
          </p:cNvSpPr>
          <p:nvPr/>
        </p:nvSpPr>
        <p:spPr bwMode="auto">
          <a:xfrm>
            <a:off x="35115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0999" name="Rectangle 39"/>
          <p:cNvSpPr>
            <a:spLocks noChangeArrowheads="1"/>
          </p:cNvSpPr>
          <p:nvPr/>
        </p:nvSpPr>
        <p:spPr bwMode="auto">
          <a:xfrm>
            <a:off x="3816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00" name="Rectangle 40"/>
          <p:cNvSpPr>
            <a:spLocks noChangeArrowheads="1"/>
          </p:cNvSpPr>
          <p:nvPr/>
        </p:nvSpPr>
        <p:spPr bwMode="auto">
          <a:xfrm>
            <a:off x="4121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01" name="Rectangle 41"/>
          <p:cNvSpPr>
            <a:spLocks noChangeArrowheads="1"/>
          </p:cNvSpPr>
          <p:nvPr/>
        </p:nvSpPr>
        <p:spPr bwMode="auto">
          <a:xfrm>
            <a:off x="4425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02" name="Rectangle 42"/>
          <p:cNvSpPr>
            <a:spLocks noChangeArrowheads="1"/>
          </p:cNvSpPr>
          <p:nvPr/>
        </p:nvSpPr>
        <p:spPr bwMode="auto">
          <a:xfrm>
            <a:off x="4730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03" name="Rectangle 43"/>
          <p:cNvSpPr>
            <a:spLocks noChangeArrowheads="1"/>
          </p:cNvSpPr>
          <p:nvPr/>
        </p:nvSpPr>
        <p:spPr bwMode="auto">
          <a:xfrm>
            <a:off x="5035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04" name="Rectangle 44"/>
          <p:cNvSpPr>
            <a:spLocks noChangeArrowheads="1"/>
          </p:cNvSpPr>
          <p:nvPr/>
        </p:nvSpPr>
        <p:spPr bwMode="auto">
          <a:xfrm>
            <a:off x="5340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05" name="Rectangle 45"/>
          <p:cNvSpPr>
            <a:spLocks noChangeArrowheads="1"/>
          </p:cNvSpPr>
          <p:nvPr/>
        </p:nvSpPr>
        <p:spPr bwMode="auto">
          <a:xfrm>
            <a:off x="5645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06" name="Rectangle 46"/>
          <p:cNvSpPr>
            <a:spLocks noChangeArrowheads="1"/>
          </p:cNvSpPr>
          <p:nvPr/>
        </p:nvSpPr>
        <p:spPr bwMode="auto">
          <a:xfrm>
            <a:off x="5949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07" name="Rectangle 47"/>
          <p:cNvSpPr>
            <a:spLocks noChangeArrowheads="1"/>
          </p:cNvSpPr>
          <p:nvPr/>
        </p:nvSpPr>
        <p:spPr bwMode="auto">
          <a:xfrm>
            <a:off x="6254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08" name="Rectangle 48"/>
          <p:cNvSpPr>
            <a:spLocks noChangeArrowheads="1"/>
          </p:cNvSpPr>
          <p:nvPr/>
        </p:nvSpPr>
        <p:spPr bwMode="auto">
          <a:xfrm>
            <a:off x="6559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09" name="Rectangle 49"/>
          <p:cNvSpPr>
            <a:spLocks noChangeArrowheads="1"/>
          </p:cNvSpPr>
          <p:nvPr/>
        </p:nvSpPr>
        <p:spPr bwMode="auto">
          <a:xfrm>
            <a:off x="2292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10" name="Rectangle 50"/>
          <p:cNvSpPr>
            <a:spLocks noChangeArrowheads="1"/>
          </p:cNvSpPr>
          <p:nvPr/>
        </p:nvSpPr>
        <p:spPr bwMode="auto">
          <a:xfrm>
            <a:off x="25971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011" name="Rectangle 51"/>
          <p:cNvSpPr>
            <a:spLocks noChangeArrowheads="1"/>
          </p:cNvSpPr>
          <p:nvPr/>
        </p:nvSpPr>
        <p:spPr bwMode="auto">
          <a:xfrm>
            <a:off x="29019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012" name="Rectangle 52"/>
          <p:cNvSpPr>
            <a:spLocks noChangeArrowheads="1"/>
          </p:cNvSpPr>
          <p:nvPr/>
        </p:nvSpPr>
        <p:spPr bwMode="auto">
          <a:xfrm>
            <a:off x="32067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013" name="Rectangle 53"/>
          <p:cNvSpPr>
            <a:spLocks noChangeArrowheads="1"/>
          </p:cNvSpPr>
          <p:nvPr/>
        </p:nvSpPr>
        <p:spPr bwMode="auto">
          <a:xfrm>
            <a:off x="3511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14" name="Rectangle 54"/>
          <p:cNvSpPr>
            <a:spLocks noChangeArrowheads="1"/>
          </p:cNvSpPr>
          <p:nvPr/>
        </p:nvSpPr>
        <p:spPr bwMode="auto">
          <a:xfrm>
            <a:off x="3816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15" name="Rectangle 55"/>
          <p:cNvSpPr>
            <a:spLocks noChangeArrowheads="1"/>
          </p:cNvSpPr>
          <p:nvPr/>
        </p:nvSpPr>
        <p:spPr bwMode="auto">
          <a:xfrm>
            <a:off x="4121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16" name="Rectangle 56"/>
          <p:cNvSpPr>
            <a:spLocks noChangeArrowheads="1"/>
          </p:cNvSpPr>
          <p:nvPr/>
        </p:nvSpPr>
        <p:spPr bwMode="auto">
          <a:xfrm>
            <a:off x="4425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17" name="Rectangle 57"/>
          <p:cNvSpPr>
            <a:spLocks noChangeArrowheads="1"/>
          </p:cNvSpPr>
          <p:nvPr/>
        </p:nvSpPr>
        <p:spPr bwMode="auto">
          <a:xfrm>
            <a:off x="4730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18" name="Rectangle 58"/>
          <p:cNvSpPr>
            <a:spLocks noChangeArrowheads="1"/>
          </p:cNvSpPr>
          <p:nvPr/>
        </p:nvSpPr>
        <p:spPr bwMode="auto">
          <a:xfrm>
            <a:off x="5035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19" name="Rectangle 59"/>
          <p:cNvSpPr>
            <a:spLocks noChangeArrowheads="1"/>
          </p:cNvSpPr>
          <p:nvPr/>
        </p:nvSpPr>
        <p:spPr bwMode="auto">
          <a:xfrm>
            <a:off x="5340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20" name="Rectangle 60"/>
          <p:cNvSpPr>
            <a:spLocks noChangeArrowheads="1"/>
          </p:cNvSpPr>
          <p:nvPr/>
        </p:nvSpPr>
        <p:spPr bwMode="auto">
          <a:xfrm>
            <a:off x="5645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21" name="Rectangle 61"/>
          <p:cNvSpPr>
            <a:spLocks noChangeArrowheads="1"/>
          </p:cNvSpPr>
          <p:nvPr/>
        </p:nvSpPr>
        <p:spPr bwMode="auto">
          <a:xfrm>
            <a:off x="5949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22" name="Rectangle 62"/>
          <p:cNvSpPr>
            <a:spLocks noChangeArrowheads="1"/>
          </p:cNvSpPr>
          <p:nvPr/>
        </p:nvSpPr>
        <p:spPr bwMode="auto">
          <a:xfrm>
            <a:off x="6254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23" name="Rectangle 63"/>
          <p:cNvSpPr>
            <a:spLocks noChangeArrowheads="1"/>
          </p:cNvSpPr>
          <p:nvPr/>
        </p:nvSpPr>
        <p:spPr bwMode="auto">
          <a:xfrm>
            <a:off x="6559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24" name="Rectangle 64"/>
          <p:cNvSpPr>
            <a:spLocks noChangeArrowheads="1"/>
          </p:cNvSpPr>
          <p:nvPr/>
        </p:nvSpPr>
        <p:spPr bwMode="auto">
          <a:xfrm>
            <a:off x="2292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25" name="Rectangle 65"/>
          <p:cNvSpPr>
            <a:spLocks noChangeArrowheads="1"/>
          </p:cNvSpPr>
          <p:nvPr/>
        </p:nvSpPr>
        <p:spPr bwMode="auto">
          <a:xfrm>
            <a:off x="25971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26" name="Rectangle 66"/>
          <p:cNvSpPr>
            <a:spLocks noChangeArrowheads="1"/>
          </p:cNvSpPr>
          <p:nvPr/>
        </p:nvSpPr>
        <p:spPr bwMode="auto">
          <a:xfrm>
            <a:off x="29019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27" name="Rectangle 67"/>
          <p:cNvSpPr>
            <a:spLocks noChangeArrowheads="1"/>
          </p:cNvSpPr>
          <p:nvPr/>
        </p:nvSpPr>
        <p:spPr bwMode="auto">
          <a:xfrm>
            <a:off x="32067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28" name="Rectangle 68"/>
          <p:cNvSpPr>
            <a:spLocks noChangeArrowheads="1"/>
          </p:cNvSpPr>
          <p:nvPr/>
        </p:nvSpPr>
        <p:spPr bwMode="auto">
          <a:xfrm>
            <a:off x="3511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029" name="Rectangle 69"/>
          <p:cNvSpPr>
            <a:spLocks noChangeArrowheads="1"/>
          </p:cNvSpPr>
          <p:nvPr/>
        </p:nvSpPr>
        <p:spPr bwMode="auto">
          <a:xfrm>
            <a:off x="3816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30" name="Rectangle 70"/>
          <p:cNvSpPr>
            <a:spLocks noChangeArrowheads="1"/>
          </p:cNvSpPr>
          <p:nvPr/>
        </p:nvSpPr>
        <p:spPr bwMode="auto">
          <a:xfrm>
            <a:off x="41211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31" name="Rectangle 71"/>
          <p:cNvSpPr>
            <a:spLocks noChangeArrowheads="1"/>
          </p:cNvSpPr>
          <p:nvPr/>
        </p:nvSpPr>
        <p:spPr bwMode="auto">
          <a:xfrm>
            <a:off x="44259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32" name="Rectangle 72"/>
          <p:cNvSpPr>
            <a:spLocks noChangeArrowheads="1"/>
          </p:cNvSpPr>
          <p:nvPr/>
        </p:nvSpPr>
        <p:spPr bwMode="auto">
          <a:xfrm>
            <a:off x="47307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033" name="Rectangle 73"/>
          <p:cNvSpPr>
            <a:spLocks noChangeArrowheads="1"/>
          </p:cNvSpPr>
          <p:nvPr/>
        </p:nvSpPr>
        <p:spPr bwMode="auto">
          <a:xfrm>
            <a:off x="5035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034" name="Rectangle 74"/>
          <p:cNvSpPr>
            <a:spLocks noChangeArrowheads="1"/>
          </p:cNvSpPr>
          <p:nvPr/>
        </p:nvSpPr>
        <p:spPr bwMode="auto">
          <a:xfrm>
            <a:off x="53403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035" name="Rectangle 75"/>
          <p:cNvSpPr>
            <a:spLocks noChangeArrowheads="1"/>
          </p:cNvSpPr>
          <p:nvPr/>
        </p:nvSpPr>
        <p:spPr bwMode="auto">
          <a:xfrm>
            <a:off x="56451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036" name="Rectangle 76"/>
          <p:cNvSpPr>
            <a:spLocks noChangeArrowheads="1"/>
          </p:cNvSpPr>
          <p:nvPr/>
        </p:nvSpPr>
        <p:spPr bwMode="auto">
          <a:xfrm>
            <a:off x="59499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037" name="Rectangle 77"/>
          <p:cNvSpPr>
            <a:spLocks noChangeArrowheads="1"/>
          </p:cNvSpPr>
          <p:nvPr/>
        </p:nvSpPr>
        <p:spPr bwMode="auto">
          <a:xfrm>
            <a:off x="62547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38" name="Rectangle 78"/>
          <p:cNvSpPr>
            <a:spLocks noChangeArrowheads="1"/>
          </p:cNvSpPr>
          <p:nvPr/>
        </p:nvSpPr>
        <p:spPr bwMode="auto">
          <a:xfrm>
            <a:off x="65595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39" name="Rectangle 79"/>
          <p:cNvSpPr>
            <a:spLocks noChangeArrowheads="1"/>
          </p:cNvSpPr>
          <p:nvPr/>
        </p:nvSpPr>
        <p:spPr bwMode="auto">
          <a:xfrm>
            <a:off x="2292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40" name="Rectangle 80"/>
          <p:cNvSpPr>
            <a:spLocks noChangeArrowheads="1"/>
          </p:cNvSpPr>
          <p:nvPr/>
        </p:nvSpPr>
        <p:spPr bwMode="auto">
          <a:xfrm>
            <a:off x="25971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041" name="Rectangle 81"/>
          <p:cNvSpPr>
            <a:spLocks noChangeArrowheads="1"/>
          </p:cNvSpPr>
          <p:nvPr/>
        </p:nvSpPr>
        <p:spPr bwMode="auto">
          <a:xfrm>
            <a:off x="2901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042" name="Rectangle 82"/>
          <p:cNvSpPr>
            <a:spLocks noChangeArrowheads="1"/>
          </p:cNvSpPr>
          <p:nvPr/>
        </p:nvSpPr>
        <p:spPr bwMode="auto">
          <a:xfrm>
            <a:off x="32067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043" name="Rectangle 83"/>
          <p:cNvSpPr>
            <a:spLocks noChangeArrowheads="1"/>
          </p:cNvSpPr>
          <p:nvPr/>
        </p:nvSpPr>
        <p:spPr bwMode="auto">
          <a:xfrm>
            <a:off x="3511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44" name="Rectangle 84"/>
          <p:cNvSpPr>
            <a:spLocks noChangeArrowheads="1"/>
          </p:cNvSpPr>
          <p:nvPr/>
        </p:nvSpPr>
        <p:spPr bwMode="auto">
          <a:xfrm>
            <a:off x="3816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45" name="Rectangle 85"/>
          <p:cNvSpPr>
            <a:spLocks noChangeArrowheads="1"/>
          </p:cNvSpPr>
          <p:nvPr/>
        </p:nvSpPr>
        <p:spPr bwMode="auto">
          <a:xfrm>
            <a:off x="4121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46" name="Rectangle 86"/>
          <p:cNvSpPr>
            <a:spLocks noChangeArrowheads="1"/>
          </p:cNvSpPr>
          <p:nvPr/>
        </p:nvSpPr>
        <p:spPr bwMode="auto">
          <a:xfrm>
            <a:off x="44259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47" name="Rectangle 87"/>
          <p:cNvSpPr>
            <a:spLocks noChangeArrowheads="1"/>
          </p:cNvSpPr>
          <p:nvPr/>
        </p:nvSpPr>
        <p:spPr bwMode="auto">
          <a:xfrm>
            <a:off x="4730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48" name="Rectangle 88"/>
          <p:cNvSpPr>
            <a:spLocks noChangeArrowheads="1"/>
          </p:cNvSpPr>
          <p:nvPr/>
        </p:nvSpPr>
        <p:spPr bwMode="auto">
          <a:xfrm>
            <a:off x="5035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49" name="Rectangle 89"/>
          <p:cNvSpPr>
            <a:spLocks noChangeArrowheads="1"/>
          </p:cNvSpPr>
          <p:nvPr/>
        </p:nvSpPr>
        <p:spPr bwMode="auto">
          <a:xfrm>
            <a:off x="5340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50" name="Rectangle 90"/>
          <p:cNvSpPr>
            <a:spLocks noChangeArrowheads="1"/>
          </p:cNvSpPr>
          <p:nvPr/>
        </p:nvSpPr>
        <p:spPr bwMode="auto">
          <a:xfrm>
            <a:off x="5645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51" name="Rectangle 91"/>
          <p:cNvSpPr>
            <a:spLocks noChangeArrowheads="1"/>
          </p:cNvSpPr>
          <p:nvPr/>
        </p:nvSpPr>
        <p:spPr bwMode="auto">
          <a:xfrm>
            <a:off x="5949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052" name="Rectangle 92"/>
          <p:cNvSpPr>
            <a:spLocks noChangeArrowheads="1"/>
          </p:cNvSpPr>
          <p:nvPr/>
        </p:nvSpPr>
        <p:spPr bwMode="auto">
          <a:xfrm>
            <a:off x="6254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53" name="Rectangle 93"/>
          <p:cNvSpPr>
            <a:spLocks noChangeArrowheads="1"/>
          </p:cNvSpPr>
          <p:nvPr/>
        </p:nvSpPr>
        <p:spPr bwMode="auto">
          <a:xfrm>
            <a:off x="6559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54" name="Rectangle 94"/>
          <p:cNvSpPr>
            <a:spLocks noChangeArrowheads="1"/>
          </p:cNvSpPr>
          <p:nvPr/>
        </p:nvSpPr>
        <p:spPr bwMode="auto">
          <a:xfrm>
            <a:off x="2292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55" name="Rectangle 95"/>
          <p:cNvSpPr>
            <a:spLocks noChangeArrowheads="1"/>
          </p:cNvSpPr>
          <p:nvPr/>
        </p:nvSpPr>
        <p:spPr bwMode="auto">
          <a:xfrm>
            <a:off x="25971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056" name="Rectangle 96"/>
          <p:cNvSpPr>
            <a:spLocks noChangeArrowheads="1"/>
          </p:cNvSpPr>
          <p:nvPr/>
        </p:nvSpPr>
        <p:spPr bwMode="auto">
          <a:xfrm>
            <a:off x="29019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057" name="Rectangle 97"/>
          <p:cNvSpPr>
            <a:spLocks noChangeArrowheads="1"/>
          </p:cNvSpPr>
          <p:nvPr/>
        </p:nvSpPr>
        <p:spPr bwMode="auto">
          <a:xfrm>
            <a:off x="3206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58" name="Rectangle 98"/>
          <p:cNvSpPr>
            <a:spLocks noChangeArrowheads="1"/>
          </p:cNvSpPr>
          <p:nvPr/>
        </p:nvSpPr>
        <p:spPr bwMode="auto">
          <a:xfrm>
            <a:off x="3511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59" name="Rectangle 99"/>
          <p:cNvSpPr>
            <a:spLocks noChangeArrowheads="1"/>
          </p:cNvSpPr>
          <p:nvPr/>
        </p:nvSpPr>
        <p:spPr bwMode="auto">
          <a:xfrm>
            <a:off x="3816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60" name="Rectangle 100"/>
          <p:cNvSpPr>
            <a:spLocks noChangeArrowheads="1"/>
          </p:cNvSpPr>
          <p:nvPr/>
        </p:nvSpPr>
        <p:spPr bwMode="auto">
          <a:xfrm>
            <a:off x="4121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61" name="Rectangle 101"/>
          <p:cNvSpPr>
            <a:spLocks noChangeArrowheads="1"/>
          </p:cNvSpPr>
          <p:nvPr/>
        </p:nvSpPr>
        <p:spPr bwMode="auto">
          <a:xfrm>
            <a:off x="4425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62" name="Rectangle 102"/>
          <p:cNvSpPr>
            <a:spLocks noChangeArrowheads="1"/>
          </p:cNvSpPr>
          <p:nvPr/>
        </p:nvSpPr>
        <p:spPr bwMode="auto">
          <a:xfrm>
            <a:off x="4730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63" name="Rectangle 103"/>
          <p:cNvSpPr>
            <a:spLocks noChangeArrowheads="1"/>
          </p:cNvSpPr>
          <p:nvPr/>
        </p:nvSpPr>
        <p:spPr bwMode="auto">
          <a:xfrm>
            <a:off x="5035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64" name="Rectangle 104"/>
          <p:cNvSpPr>
            <a:spLocks noChangeArrowheads="1"/>
          </p:cNvSpPr>
          <p:nvPr/>
        </p:nvSpPr>
        <p:spPr bwMode="auto">
          <a:xfrm>
            <a:off x="5340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65" name="Rectangle 105"/>
          <p:cNvSpPr>
            <a:spLocks noChangeArrowheads="1"/>
          </p:cNvSpPr>
          <p:nvPr/>
        </p:nvSpPr>
        <p:spPr bwMode="auto">
          <a:xfrm>
            <a:off x="5645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66" name="Rectangle 106"/>
          <p:cNvSpPr>
            <a:spLocks noChangeArrowheads="1"/>
          </p:cNvSpPr>
          <p:nvPr/>
        </p:nvSpPr>
        <p:spPr bwMode="auto">
          <a:xfrm>
            <a:off x="5949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67" name="Rectangle 107"/>
          <p:cNvSpPr>
            <a:spLocks noChangeArrowheads="1"/>
          </p:cNvSpPr>
          <p:nvPr/>
        </p:nvSpPr>
        <p:spPr bwMode="auto">
          <a:xfrm>
            <a:off x="6254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68" name="Rectangle 108"/>
          <p:cNvSpPr>
            <a:spLocks noChangeArrowheads="1"/>
          </p:cNvSpPr>
          <p:nvPr/>
        </p:nvSpPr>
        <p:spPr bwMode="auto">
          <a:xfrm>
            <a:off x="6559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69" name="Rectangle 109"/>
          <p:cNvSpPr>
            <a:spLocks noChangeArrowheads="1"/>
          </p:cNvSpPr>
          <p:nvPr/>
        </p:nvSpPr>
        <p:spPr bwMode="auto">
          <a:xfrm>
            <a:off x="2292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70" name="Rectangle 110"/>
          <p:cNvSpPr>
            <a:spLocks noChangeArrowheads="1"/>
          </p:cNvSpPr>
          <p:nvPr/>
        </p:nvSpPr>
        <p:spPr bwMode="auto">
          <a:xfrm>
            <a:off x="2597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071" name="Rectangle 111"/>
          <p:cNvSpPr>
            <a:spLocks noChangeArrowheads="1"/>
          </p:cNvSpPr>
          <p:nvPr/>
        </p:nvSpPr>
        <p:spPr bwMode="auto">
          <a:xfrm>
            <a:off x="2901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072" name="Rectangle 112"/>
          <p:cNvSpPr>
            <a:spLocks noChangeArrowheads="1"/>
          </p:cNvSpPr>
          <p:nvPr/>
        </p:nvSpPr>
        <p:spPr bwMode="auto">
          <a:xfrm>
            <a:off x="3206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73" name="Rectangle 113"/>
          <p:cNvSpPr>
            <a:spLocks noChangeArrowheads="1"/>
          </p:cNvSpPr>
          <p:nvPr/>
        </p:nvSpPr>
        <p:spPr bwMode="auto">
          <a:xfrm>
            <a:off x="35115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74" name="Rectangle 114"/>
          <p:cNvSpPr>
            <a:spLocks noChangeArrowheads="1"/>
          </p:cNvSpPr>
          <p:nvPr/>
        </p:nvSpPr>
        <p:spPr bwMode="auto">
          <a:xfrm>
            <a:off x="3816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75" name="Rectangle 115"/>
          <p:cNvSpPr>
            <a:spLocks noChangeArrowheads="1"/>
          </p:cNvSpPr>
          <p:nvPr/>
        </p:nvSpPr>
        <p:spPr bwMode="auto">
          <a:xfrm>
            <a:off x="41211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76" name="Rectangle 116"/>
          <p:cNvSpPr>
            <a:spLocks noChangeArrowheads="1"/>
          </p:cNvSpPr>
          <p:nvPr/>
        </p:nvSpPr>
        <p:spPr bwMode="auto">
          <a:xfrm>
            <a:off x="4425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077" name="Rectangle 117"/>
          <p:cNvSpPr>
            <a:spLocks noChangeArrowheads="1"/>
          </p:cNvSpPr>
          <p:nvPr/>
        </p:nvSpPr>
        <p:spPr bwMode="auto">
          <a:xfrm>
            <a:off x="4730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78" name="Rectangle 118"/>
          <p:cNvSpPr>
            <a:spLocks noChangeArrowheads="1"/>
          </p:cNvSpPr>
          <p:nvPr/>
        </p:nvSpPr>
        <p:spPr bwMode="auto">
          <a:xfrm>
            <a:off x="5035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079" name="Rectangle 119"/>
          <p:cNvSpPr>
            <a:spLocks noChangeArrowheads="1"/>
          </p:cNvSpPr>
          <p:nvPr/>
        </p:nvSpPr>
        <p:spPr bwMode="auto">
          <a:xfrm>
            <a:off x="5340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80" name="Rectangle 120"/>
          <p:cNvSpPr>
            <a:spLocks noChangeArrowheads="1"/>
          </p:cNvSpPr>
          <p:nvPr/>
        </p:nvSpPr>
        <p:spPr bwMode="auto">
          <a:xfrm>
            <a:off x="5645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081" name="Rectangle 121"/>
          <p:cNvSpPr>
            <a:spLocks noChangeArrowheads="1"/>
          </p:cNvSpPr>
          <p:nvPr/>
        </p:nvSpPr>
        <p:spPr bwMode="auto">
          <a:xfrm>
            <a:off x="59499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82" name="Rectangle 122"/>
          <p:cNvSpPr>
            <a:spLocks noChangeArrowheads="1"/>
          </p:cNvSpPr>
          <p:nvPr/>
        </p:nvSpPr>
        <p:spPr bwMode="auto">
          <a:xfrm>
            <a:off x="62547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083" name="Rectangle 123"/>
          <p:cNvSpPr>
            <a:spLocks noChangeArrowheads="1"/>
          </p:cNvSpPr>
          <p:nvPr/>
        </p:nvSpPr>
        <p:spPr bwMode="auto">
          <a:xfrm>
            <a:off x="6559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084" name="Rectangle 124"/>
          <p:cNvSpPr>
            <a:spLocks noChangeArrowheads="1"/>
          </p:cNvSpPr>
          <p:nvPr/>
        </p:nvSpPr>
        <p:spPr bwMode="auto">
          <a:xfrm>
            <a:off x="2292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85" name="Rectangle 125"/>
          <p:cNvSpPr>
            <a:spLocks noChangeArrowheads="1"/>
          </p:cNvSpPr>
          <p:nvPr/>
        </p:nvSpPr>
        <p:spPr bwMode="auto">
          <a:xfrm>
            <a:off x="2597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86" name="Rectangle 126"/>
          <p:cNvSpPr>
            <a:spLocks noChangeArrowheads="1"/>
          </p:cNvSpPr>
          <p:nvPr/>
        </p:nvSpPr>
        <p:spPr bwMode="auto">
          <a:xfrm>
            <a:off x="2901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87" name="Rectangle 127"/>
          <p:cNvSpPr>
            <a:spLocks noChangeArrowheads="1"/>
          </p:cNvSpPr>
          <p:nvPr/>
        </p:nvSpPr>
        <p:spPr bwMode="auto">
          <a:xfrm>
            <a:off x="3206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88" name="Rectangle 128"/>
          <p:cNvSpPr>
            <a:spLocks noChangeArrowheads="1"/>
          </p:cNvSpPr>
          <p:nvPr/>
        </p:nvSpPr>
        <p:spPr bwMode="auto">
          <a:xfrm>
            <a:off x="3511550" y="3435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089" name="Rectangle 129"/>
          <p:cNvSpPr>
            <a:spLocks noChangeArrowheads="1"/>
          </p:cNvSpPr>
          <p:nvPr/>
        </p:nvSpPr>
        <p:spPr bwMode="auto">
          <a:xfrm>
            <a:off x="3816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90" name="Rectangle 130"/>
          <p:cNvSpPr>
            <a:spLocks noChangeArrowheads="1"/>
          </p:cNvSpPr>
          <p:nvPr/>
        </p:nvSpPr>
        <p:spPr bwMode="auto">
          <a:xfrm>
            <a:off x="4121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91" name="Rectangle 131"/>
          <p:cNvSpPr>
            <a:spLocks noChangeArrowheads="1"/>
          </p:cNvSpPr>
          <p:nvPr/>
        </p:nvSpPr>
        <p:spPr bwMode="auto">
          <a:xfrm>
            <a:off x="4425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92" name="Rectangle 132"/>
          <p:cNvSpPr>
            <a:spLocks noChangeArrowheads="1"/>
          </p:cNvSpPr>
          <p:nvPr/>
        </p:nvSpPr>
        <p:spPr bwMode="auto">
          <a:xfrm>
            <a:off x="4730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93" name="Rectangle 133"/>
          <p:cNvSpPr>
            <a:spLocks noChangeArrowheads="1"/>
          </p:cNvSpPr>
          <p:nvPr/>
        </p:nvSpPr>
        <p:spPr bwMode="auto">
          <a:xfrm>
            <a:off x="50355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94" name="Rectangle 134"/>
          <p:cNvSpPr>
            <a:spLocks noChangeArrowheads="1"/>
          </p:cNvSpPr>
          <p:nvPr/>
        </p:nvSpPr>
        <p:spPr bwMode="auto">
          <a:xfrm>
            <a:off x="5340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95" name="Rectangle 135"/>
          <p:cNvSpPr>
            <a:spLocks noChangeArrowheads="1"/>
          </p:cNvSpPr>
          <p:nvPr/>
        </p:nvSpPr>
        <p:spPr bwMode="auto">
          <a:xfrm>
            <a:off x="5645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96" name="Rectangle 136"/>
          <p:cNvSpPr>
            <a:spLocks noChangeArrowheads="1"/>
          </p:cNvSpPr>
          <p:nvPr/>
        </p:nvSpPr>
        <p:spPr bwMode="auto">
          <a:xfrm>
            <a:off x="5949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97" name="Rectangle 137"/>
          <p:cNvSpPr>
            <a:spLocks noChangeArrowheads="1"/>
          </p:cNvSpPr>
          <p:nvPr/>
        </p:nvSpPr>
        <p:spPr bwMode="auto">
          <a:xfrm>
            <a:off x="6254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98" name="Rectangle 138"/>
          <p:cNvSpPr>
            <a:spLocks noChangeArrowheads="1"/>
          </p:cNvSpPr>
          <p:nvPr/>
        </p:nvSpPr>
        <p:spPr bwMode="auto">
          <a:xfrm>
            <a:off x="65595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099" name="Rectangle 139"/>
          <p:cNvSpPr>
            <a:spLocks noChangeArrowheads="1"/>
          </p:cNvSpPr>
          <p:nvPr/>
        </p:nvSpPr>
        <p:spPr bwMode="auto">
          <a:xfrm>
            <a:off x="2292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00" name="Rectangle 140"/>
          <p:cNvSpPr>
            <a:spLocks noChangeArrowheads="1"/>
          </p:cNvSpPr>
          <p:nvPr/>
        </p:nvSpPr>
        <p:spPr bwMode="auto">
          <a:xfrm>
            <a:off x="2597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101" name="Rectangle 141"/>
          <p:cNvSpPr>
            <a:spLocks noChangeArrowheads="1"/>
          </p:cNvSpPr>
          <p:nvPr/>
        </p:nvSpPr>
        <p:spPr bwMode="auto">
          <a:xfrm>
            <a:off x="29019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102" name="Rectangle 142"/>
          <p:cNvSpPr>
            <a:spLocks noChangeArrowheads="1"/>
          </p:cNvSpPr>
          <p:nvPr/>
        </p:nvSpPr>
        <p:spPr bwMode="auto">
          <a:xfrm>
            <a:off x="3206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03" name="Rectangle 143"/>
          <p:cNvSpPr>
            <a:spLocks noChangeArrowheads="1"/>
          </p:cNvSpPr>
          <p:nvPr/>
        </p:nvSpPr>
        <p:spPr bwMode="auto">
          <a:xfrm>
            <a:off x="3511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04" name="Rectangle 144"/>
          <p:cNvSpPr>
            <a:spLocks noChangeArrowheads="1"/>
          </p:cNvSpPr>
          <p:nvPr/>
        </p:nvSpPr>
        <p:spPr bwMode="auto">
          <a:xfrm>
            <a:off x="3816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05" name="Rectangle 145"/>
          <p:cNvSpPr>
            <a:spLocks noChangeArrowheads="1"/>
          </p:cNvSpPr>
          <p:nvPr/>
        </p:nvSpPr>
        <p:spPr bwMode="auto">
          <a:xfrm>
            <a:off x="4121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106" name="Rectangle 146"/>
          <p:cNvSpPr>
            <a:spLocks noChangeArrowheads="1"/>
          </p:cNvSpPr>
          <p:nvPr/>
        </p:nvSpPr>
        <p:spPr bwMode="auto">
          <a:xfrm>
            <a:off x="4425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07" name="Rectangle 147"/>
          <p:cNvSpPr>
            <a:spLocks noChangeArrowheads="1"/>
          </p:cNvSpPr>
          <p:nvPr/>
        </p:nvSpPr>
        <p:spPr bwMode="auto">
          <a:xfrm>
            <a:off x="4730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08" name="Rectangle 148"/>
          <p:cNvSpPr>
            <a:spLocks noChangeArrowheads="1"/>
          </p:cNvSpPr>
          <p:nvPr/>
        </p:nvSpPr>
        <p:spPr bwMode="auto">
          <a:xfrm>
            <a:off x="5035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09" name="Rectangle 149"/>
          <p:cNvSpPr>
            <a:spLocks noChangeArrowheads="1"/>
          </p:cNvSpPr>
          <p:nvPr/>
        </p:nvSpPr>
        <p:spPr bwMode="auto">
          <a:xfrm>
            <a:off x="5340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10" name="Rectangle 150"/>
          <p:cNvSpPr>
            <a:spLocks noChangeArrowheads="1"/>
          </p:cNvSpPr>
          <p:nvPr/>
        </p:nvSpPr>
        <p:spPr bwMode="auto">
          <a:xfrm>
            <a:off x="56451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11" name="Rectangle 151"/>
          <p:cNvSpPr>
            <a:spLocks noChangeArrowheads="1"/>
          </p:cNvSpPr>
          <p:nvPr/>
        </p:nvSpPr>
        <p:spPr bwMode="auto">
          <a:xfrm>
            <a:off x="5949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12" name="Rectangle 152"/>
          <p:cNvSpPr>
            <a:spLocks noChangeArrowheads="1"/>
          </p:cNvSpPr>
          <p:nvPr/>
        </p:nvSpPr>
        <p:spPr bwMode="auto">
          <a:xfrm>
            <a:off x="6254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13" name="Rectangle 153"/>
          <p:cNvSpPr>
            <a:spLocks noChangeArrowheads="1"/>
          </p:cNvSpPr>
          <p:nvPr/>
        </p:nvSpPr>
        <p:spPr bwMode="auto">
          <a:xfrm>
            <a:off x="6559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14" name="Rectangle 154"/>
          <p:cNvSpPr>
            <a:spLocks noChangeArrowheads="1"/>
          </p:cNvSpPr>
          <p:nvPr/>
        </p:nvSpPr>
        <p:spPr bwMode="auto">
          <a:xfrm>
            <a:off x="2292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15" name="Rectangle 155"/>
          <p:cNvSpPr>
            <a:spLocks noChangeArrowheads="1"/>
          </p:cNvSpPr>
          <p:nvPr/>
        </p:nvSpPr>
        <p:spPr bwMode="auto">
          <a:xfrm>
            <a:off x="2597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116" name="Rectangle 156"/>
          <p:cNvSpPr>
            <a:spLocks noChangeArrowheads="1"/>
          </p:cNvSpPr>
          <p:nvPr/>
        </p:nvSpPr>
        <p:spPr bwMode="auto">
          <a:xfrm>
            <a:off x="29019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117" name="Rectangle 157"/>
          <p:cNvSpPr>
            <a:spLocks noChangeArrowheads="1"/>
          </p:cNvSpPr>
          <p:nvPr/>
        </p:nvSpPr>
        <p:spPr bwMode="auto">
          <a:xfrm>
            <a:off x="3206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18" name="Rectangle 158"/>
          <p:cNvSpPr>
            <a:spLocks noChangeArrowheads="1"/>
          </p:cNvSpPr>
          <p:nvPr/>
        </p:nvSpPr>
        <p:spPr bwMode="auto">
          <a:xfrm>
            <a:off x="3511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19" name="Rectangle 159"/>
          <p:cNvSpPr>
            <a:spLocks noChangeArrowheads="1"/>
          </p:cNvSpPr>
          <p:nvPr/>
        </p:nvSpPr>
        <p:spPr bwMode="auto">
          <a:xfrm>
            <a:off x="38163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120" name="Rectangle 160"/>
          <p:cNvSpPr>
            <a:spLocks noChangeArrowheads="1"/>
          </p:cNvSpPr>
          <p:nvPr/>
        </p:nvSpPr>
        <p:spPr bwMode="auto">
          <a:xfrm>
            <a:off x="4121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121" name="Rectangle 161"/>
          <p:cNvSpPr>
            <a:spLocks noChangeArrowheads="1"/>
          </p:cNvSpPr>
          <p:nvPr/>
        </p:nvSpPr>
        <p:spPr bwMode="auto">
          <a:xfrm>
            <a:off x="4425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22" name="Rectangle 162"/>
          <p:cNvSpPr>
            <a:spLocks noChangeArrowheads="1"/>
          </p:cNvSpPr>
          <p:nvPr/>
        </p:nvSpPr>
        <p:spPr bwMode="auto">
          <a:xfrm>
            <a:off x="4730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23" name="Rectangle 163"/>
          <p:cNvSpPr>
            <a:spLocks noChangeArrowheads="1"/>
          </p:cNvSpPr>
          <p:nvPr/>
        </p:nvSpPr>
        <p:spPr bwMode="auto">
          <a:xfrm>
            <a:off x="5035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24" name="Rectangle 164"/>
          <p:cNvSpPr>
            <a:spLocks noChangeArrowheads="1"/>
          </p:cNvSpPr>
          <p:nvPr/>
        </p:nvSpPr>
        <p:spPr bwMode="auto">
          <a:xfrm>
            <a:off x="5340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25" name="Rectangle 165"/>
          <p:cNvSpPr>
            <a:spLocks noChangeArrowheads="1"/>
          </p:cNvSpPr>
          <p:nvPr/>
        </p:nvSpPr>
        <p:spPr bwMode="auto">
          <a:xfrm>
            <a:off x="5645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126" name="Rectangle 166"/>
          <p:cNvSpPr>
            <a:spLocks noChangeArrowheads="1"/>
          </p:cNvSpPr>
          <p:nvPr/>
        </p:nvSpPr>
        <p:spPr bwMode="auto">
          <a:xfrm>
            <a:off x="5949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27" name="Rectangle 167"/>
          <p:cNvSpPr>
            <a:spLocks noChangeArrowheads="1"/>
          </p:cNvSpPr>
          <p:nvPr/>
        </p:nvSpPr>
        <p:spPr bwMode="auto">
          <a:xfrm>
            <a:off x="6254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28" name="Rectangle 168"/>
          <p:cNvSpPr>
            <a:spLocks noChangeArrowheads="1"/>
          </p:cNvSpPr>
          <p:nvPr/>
        </p:nvSpPr>
        <p:spPr bwMode="auto">
          <a:xfrm>
            <a:off x="6559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29" name="Rectangle 169"/>
          <p:cNvSpPr>
            <a:spLocks noChangeArrowheads="1"/>
          </p:cNvSpPr>
          <p:nvPr/>
        </p:nvSpPr>
        <p:spPr bwMode="auto">
          <a:xfrm>
            <a:off x="2292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30" name="Rectangle 170"/>
          <p:cNvSpPr>
            <a:spLocks noChangeArrowheads="1"/>
          </p:cNvSpPr>
          <p:nvPr/>
        </p:nvSpPr>
        <p:spPr bwMode="auto">
          <a:xfrm>
            <a:off x="2597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131" name="Rectangle 171"/>
          <p:cNvSpPr>
            <a:spLocks noChangeArrowheads="1"/>
          </p:cNvSpPr>
          <p:nvPr/>
        </p:nvSpPr>
        <p:spPr bwMode="auto">
          <a:xfrm>
            <a:off x="2901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132" name="Rectangle 172"/>
          <p:cNvSpPr>
            <a:spLocks noChangeArrowheads="1"/>
          </p:cNvSpPr>
          <p:nvPr/>
        </p:nvSpPr>
        <p:spPr bwMode="auto">
          <a:xfrm>
            <a:off x="3206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33" name="Rectangle 173"/>
          <p:cNvSpPr>
            <a:spLocks noChangeArrowheads="1"/>
          </p:cNvSpPr>
          <p:nvPr/>
        </p:nvSpPr>
        <p:spPr bwMode="auto">
          <a:xfrm>
            <a:off x="3511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34" name="Rectangle 174"/>
          <p:cNvSpPr>
            <a:spLocks noChangeArrowheads="1"/>
          </p:cNvSpPr>
          <p:nvPr/>
        </p:nvSpPr>
        <p:spPr bwMode="auto">
          <a:xfrm>
            <a:off x="3816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35" name="Rectangle 175"/>
          <p:cNvSpPr>
            <a:spLocks noChangeArrowheads="1"/>
          </p:cNvSpPr>
          <p:nvPr/>
        </p:nvSpPr>
        <p:spPr bwMode="auto">
          <a:xfrm>
            <a:off x="4121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136" name="Rectangle 176"/>
          <p:cNvSpPr>
            <a:spLocks noChangeArrowheads="1"/>
          </p:cNvSpPr>
          <p:nvPr/>
        </p:nvSpPr>
        <p:spPr bwMode="auto">
          <a:xfrm>
            <a:off x="4425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137" name="Rectangle 177"/>
          <p:cNvSpPr>
            <a:spLocks noChangeArrowheads="1"/>
          </p:cNvSpPr>
          <p:nvPr/>
        </p:nvSpPr>
        <p:spPr bwMode="auto">
          <a:xfrm>
            <a:off x="47307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138" name="Rectangle 178"/>
          <p:cNvSpPr>
            <a:spLocks noChangeArrowheads="1"/>
          </p:cNvSpPr>
          <p:nvPr/>
        </p:nvSpPr>
        <p:spPr bwMode="auto">
          <a:xfrm>
            <a:off x="50355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139" name="Rectangle 179"/>
          <p:cNvSpPr>
            <a:spLocks noChangeArrowheads="1"/>
          </p:cNvSpPr>
          <p:nvPr/>
        </p:nvSpPr>
        <p:spPr bwMode="auto">
          <a:xfrm>
            <a:off x="53403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140" name="Rectangle 180"/>
          <p:cNvSpPr>
            <a:spLocks noChangeArrowheads="1"/>
          </p:cNvSpPr>
          <p:nvPr/>
        </p:nvSpPr>
        <p:spPr bwMode="auto">
          <a:xfrm>
            <a:off x="5645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141" name="Rectangle 181"/>
          <p:cNvSpPr>
            <a:spLocks noChangeArrowheads="1"/>
          </p:cNvSpPr>
          <p:nvPr/>
        </p:nvSpPr>
        <p:spPr bwMode="auto">
          <a:xfrm>
            <a:off x="59499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42" name="Rectangle 182"/>
          <p:cNvSpPr>
            <a:spLocks noChangeArrowheads="1"/>
          </p:cNvSpPr>
          <p:nvPr/>
        </p:nvSpPr>
        <p:spPr bwMode="auto">
          <a:xfrm>
            <a:off x="6254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43" name="Rectangle 183"/>
          <p:cNvSpPr>
            <a:spLocks noChangeArrowheads="1"/>
          </p:cNvSpPr>
          <p:nvPr/>
        </p:nvSpPr>
        <p:spPr bwMode="auto">
          <a:xfrm>
            <a:off x="6559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44" name="Rectangle 184"/>
          <p:cNvSpPr>
            <a:spLocks noChangeArrowheads="1"/>
          </p:cNvSpPr>
          <p:nvPr/>
        </p:nvSpPr>
        <p:spPr bwMode="auto">
          <a:xfrm>
            <a:off x="2292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45" name="Rectangle 185"/>
          <p:cNvSpPr>
            <a:spLocks noChangeArrowheads="1"/>
          </p:cNvSpPr>
          <p:nvPr/>
        </p:nvSpPr>
        <p:spPr bwMode="auto">
          <a:xfrm>
            <a:off x="2597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146" name="Rectangle 186"/>
          <p:cNvSpPr>
            <a:spLocks noChangeArrowheads="1"/>
          </p:cNvSpPr>
          <p:nvPr/>
        </p:nvSpPr>
        <p:spPr bwMode="auto">
          <a:xfrm>
            <a:off x="29019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147" name="Rectangle 187"/>
          <p:cNvSpPr>
            <a:spLocks noChangeArrowheads="1"/>
          </p:cNvSpPr>
          <p:nvPr/>
        </p:nvSpPr>
        <p:spPr bwMode="auto">
          <a:xfrm>
            <a:off x="3206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48" name="Rectangle 188"/>
          <p:cNvSpPr>
            <a:spLocks noChangeArrowheads="1"/>
          </p:cNvSpPr>
          <p:nvPr/>
        </p:nvSpPr>
        <p:spPr bwMode="auto">
          <a:xfrm>
            <a:off x="3511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49" name="Rectangle 189"/>
          <p:cNvSpPr>
            <a:spLocks noChangeArrowheads="1"/>
          </p:cNvSpPr>
          <p:nvPr/>
        </p:nvSpPr>
        <p:spPr bwMode="auto">
          <a:xfrm>
            <a:off x="3816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50" name="Rectangle 190"/>
          <p:cNvSpPr>
            <a:spLocks noChangeArrowheads="1"/>
          </p:cNvSpPr>
          <p:nvPr/>
        </p:nvSpPr>
        <p:spPr bwMode="auto">
          <a:xfrm>
            <a:off x="41211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51" name="Rectangle 191"/>
          <p:cNvSpPr>
            <a:spLocks noChangeArrowheads="1"/>
          </p:cNvSpPr>
          <p:nvPr/>
        </p:nvSpPr>
        <p:spPr bwMode="auto">
          <a:xfrm>
            <a:off x="4425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52" name="Rectangle 192"/>
          <p:cNvSpPr>
            <a:spLocks noChangeArrowheads="1"/>
          </p:cNvSpPr>
          <p:nvPr/>
        </p:nvSpPr>
        <p:spPr bwMode="auto">
          <a:xfrm>
            <a:off x="4730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53" name="Rectangle 193"/>
          <p:cNvSpPr>
            <a:spLocks noChangeArrowheads="1"/>
          </p:cNvSpPr>
          <p:nvPr/>
        </p:nvSpPr>
        <p:spPr bwMode="auto">
          <a:xfrm>
            <a:off x="5035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54" name="Rectangle 194"/>
          <p:cNvSpPr>
            <a:spLocks noChangeArrowheads="1"/>
          </p:cNvSpPr>
          <p:nvPr/>
        </p:nvSpPr>
        <p:spPr bwMode="auto">
          <a:xfrm>
            <a:off x="5340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55" name="Rectangle 195"/>
          <p:cNvSpPr>
            <a:spLocks noChangeArrowheads="1"/>
          </p:cNvSpPr>
          <p:nvPr/>
        </p:nvSpPr>
        <p:spPr bwMode="auto">
          <a:xfrm>
            <a:off x="5645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156" name="Rectangle 196"/>
          <p:cNvSpPr>
            <a:spLocks noChangeArrowheads="1"/>
          </p:cNvSpPr>
          <p:nvPr/>
        </p:nvSpPr>
        <p:spPr bwMode="auto">
          <a:xfrm>
            <a:off x="5949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57" name="Rectangle 197"/>
          <p:cNvSpPr>
            <a:spLocks noChangeArrowheads="1"/>
          </p:cNvSpPr>
          <p:nvPr/>
        </p:nvSpPr>
        <p:spPr bwMode="auto">
          <a:xfrm>
            <a:off x="6254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58" name="Rectangle 198"/>
          <p:cNvSpPr>
            <a:spLocks noChangeArrowheads="1"/>
          </p:cNvSpPr>
          <p:nvPr/>
        </p:nvSpPr>
        <p:spPr bwMode="auto">
          <a:xfrm>
            <a:off x="6559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59" name="Rectangle 199"/>
          <p:cNvSpPr>
            <a:spLocks noChangeArrowheads="1"/>
          </p:cNvSpPr>
          <p:nvPr/>
        </p:nvSpPr>
        <p:spPr bwMode="auto">
          <a:xfrm>
            <a:off x="2292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60" name="Rectangle 200"/>
          <p:cNvSpPr>
            <a:spLocks noChangeArrowheads="1"/>
          </p:cNvSpPr>
          <p:nvPr/>
        </p:nvSpPr>
        <p:spPr bwMode="auto">
          <a:xfrm>
            <a:off x="2597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61" name="Rectangle 201"/>
          <p:cNvSpPr>
            <a:spLocks noChangeArrowheads="1"/>
          </p:cNvSpPr>
          <p:nvPr/>
        </p:nvSpPr>
        <p:spPr bwMode="auto">
          <a:xfrm>
            <a:off x="2901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162" name="Rectangle 202"/>
          <p:cNvSpPr>
            <a:spLocks noChangeArrowheads="1"/>
          </p:cNvSpPr>
          <p:nvPr/>
        </p:nvSpPr>
        <p:spPr bwMode="auto">
          <a:xfrm>
            <a:off x="3206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63" name="Rectangle 203"/>
          <p:cNvSpPr>
            <a:spLocks noChangeArrowheads="1"/>
          </p:cNvSpPr>
          <p:nvPr/>
        </p:nvSpPr>
        <p:spPr bwMode="auto">
          <a:xfrm>
            <a:off x="3511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64" name="Rectangle 204"/>
          <p:cNvSpPr>
            <a:spLocks noChangeArrowheads="1"/>
          </p:cNvSpPr>
          <p:nvPr/>
        </p:nvSpPr>
        <p:spPr bwMode="auto">
          <a:xfrm>
            <a:off x="3816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65" name="Rectangle 205"/>
          <p:cNvSpPr>
            <a:spLocks noChangeArrowheads="1"/>
          </p:cNvSpPr>
          <p:nvPr/>
        </p:nvSpPr>
        <p:spPr bwMode="auto">
          <a:xfrm>
            <a:off x="4121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66" name="Rectangle 206"/>
          <p:cNvSpPr>
            <a:spLocks noChangeArrowheads="1"/>
          </p:cNvSpPr>
          <p:nvPr/>
        </p:nvSpPr>
        <p:spPr bwMode="auto">
          <a:xfrm>
            <a:off x="44259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67" name="Rectangle 207"/>
          <p:cNvSpPr>
            <a:spLocks noChangeArrowheads="1"/>
          </p:cNvSpPr>
          <p:nvPr/>
        </p:nvSpPr>
        <p:spPr bwMode="auto">
          <a:xfrm>
            <a:off x="4730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68" name="Rectangle 208"/>
          <p:cNvSpPr>
            <a:spLocks noChangeArrowheads="1"/>
          </p:cNvSpPr>
          <p:nvPr/>
        </p:nvSpPr>
        <p:spPr bwMode="auto">
          <a:xfrm>
            <a:off x="5035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69" name="Rectangle 209"/>
          <p:cNvSpPr>
            <a:spLocks noChangeArrowheads="1"/>
          </p:cNvSpPr>
          <p:nvPr/>
        </p:nvSpPr>
        <p:spPr bwMode="auto">
          <a:xfrm>
            <a:off x="5340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70" name="Rectangle 210"/>
          <p:cNvSpPr>
            <a:spLocks noChangeArrowheads="1"/>
          </p:cNvSpPr>
          <p:nvPr/>
        </p:nvSpPr>
        <p:spPr bwMode="auto">
          <a:xfrm>
            <a:off x="5645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71" name="Rectangle 211"/>
          <p:cNvSpPr>
            <a:spLocks noChangeArrowheads="1"/>
          </p:cNvSpPr>
          <p:nvPr/>
        </p:nvSpPr>
        <p:spPr bwMode="auto">
          <a:xfrm>
            <a:off x="5949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172" name="Rectangle 212"/>
          <p:cNvSpPr>
            <a:spLocks noChangeArrowheads="1"/>
          </p:cNvSpPr>
          <p:nvPr/>
        </p:nvSpPr>
        <p:spPr bwMode="auto">
          <a:xfrm>
            <a:off x="6254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1173" name="Rectangle 213"/>
          <p:cNvSpPr>
            <a:spLocks noChangeArrowheads="1"/>
          </p:cNvSpPr>
          <p:nvPr/>
        </p:nvSpPr>
        <p:spPr bwMode="auto">
          <a:xfrm>
            <a:off x="6559550" y="4959350"/>
            <a:ext cx="292100" cy="292100"/>
          </a:xfrm>
          <a:prstGeom prst="rect">
            <a:avLst/>
          </a:prstGeom>
          <a:solidFill>
            <a:srgbClr val="33CC33"/>
          </a:solidFill>
          <a:ln w="12700">
            <a:solidFill>
              <a:schemeClr val="tx1"/>
            </a:solidFill>
            <a:miter lim="800000"/>
            <a:headEnd/>
            <a:tailEnd/>
          </a:ln>
        </p:spPr>
        <p:txBody>
          <a:bodyPr wrap="none" anchor="ctr"/>
          <a:lstStyle/>
          <a:p>
            <a:endParaRPr lang="en-US"/>
          </a:p>
        </p:txBody>
      </p:sp>
      <p:sp>
        <p:nvSpPr>
          <p:cNvPr id="41174" name="AutoShape 214"/>
          <p:cNvSpPr>
            <a:spLocks noChangeArrowheads="1"/>
          </p:cNvSpPr>
          <p:nvPr/>
        </p:nvSpPr>
        <p:spPr bwMode="auto">
          <a:xfrm>
            <a:off x="7016750" y="4959350"/>
            <a:ext cx="292100" cy="292100"/>
          </a:xfrm>
          <a:prstGeom prst="cube">
            <a:avLst>
              <a:gd name="adj" fmla="val 24995"/>
            </a:avLst>
          </a:prstGeom>
          <a:solidFill>
            <a:srgbClr val="FFFF00"/>
          </a:solidFill>
          <a:ln w="12700">
            <a:solidFill>
              <a:schemeClr val="tx1"/>
            </a:solidFill>
            <a:miter lim="800000"/>
            <a:headEnd/>
            <a:tailEnd/>
          </a:ln>
        </p:spPr>
        <p:txBody>
          <a:bodyPr wrap="none" anchor="ctr"/>
          <a:lstStyle/>
          <a:p>
            <a:endParaRPr lang="en-US"/>
          </a:p>
        </p:txBody>
      </p:sp>
      <p:pic>
        <p:nvPicPr>
          <p:cNvPr id="41175" name="Picture 215"/>
          <p:cNvPicPr>
            <a:picLocks noChangeArrowheads="1"/>
          </p:cNvPicPr>
          <p:nvPr/>
        </p:nvPicPr>
        <p:blipFill>
          <a:blip r:embed="rId2"/>
          <a:srcRect/>
          <a:stretch>
            <a:fillRect/>
          </a:stretch>
        </p:blipFill>
        <p:spPr bwMode="auto">
          <a:xfrm>
            <a:off x="2971800" y="1371600"/>
            <a:ext cx="228600" cy="228600"/>
          </a:xfrm>
          <a:prstGeom prst="rect">
            <a:avLst/>
          </a:prstGeom>
          <a:noFill/>
          <a:ln w="9525">
            <a:noFill/>
            <a:miter lim="800000"/>
            <a:headEnd/>
            <a:tailEnd/>
          </a:ln>
        </p:spPr>
      </p:pic>
      <p:pic>
        <p:nvPicPr>
          <p:cNvPr id="216" name="Picture 2" descr="RIMT University"/>
          <p:cNvPicPr>
            <a:picLocks noChangeAspect="1" noChangeArrowheads="1"/>
          </p:cNvPicPr>
          <p:nvPr/>
        </p:nvPicPr>
        <p:blipFill>
          <a:blip r:embed="rId3"/>
          <a:srcRect/>
          <a:stretch>
            <a:fillRect/>
          </a:stretch>
        </p:blipFill>
        <p:spPr bwMode="auto">
          <a:xfrm>
            <a:off x="7173913" y="0"/>
            <a:ext cx="1970087" cy="895350"/>
          </a:xfrm>
          <a:prstGeom prst="rect">
            <a:avLst/>
          </a:prstGeom>
          <a:noFill/>
          <a:ln w="9525">
            <a:noFill/>
            <a:miter lim="800000"/>
            <a:headEnd/>
            <a:tailEnd/>
          </a:ln>
        </p:spPr>
      </p:pic>
      <p:sp>
        <p:nvSpPr>
          <p:cNvPr id="217" name="Rectangle 21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6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4"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22923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1987" name="Rectangle 3"/>
          <p:cNvSpPr>
            <a:spLocks noGrp="1" noChangeArrowheads="1"/>
          </p:cNvSpPr>
          <p:nvPr>
            <p:ph type="title"/>
          </p:nvPr>
        </p:nvSpPr>
        <p:spPr>
          <a:xfrm>
            <a:off x="685800" y="152400"/>
            <a:ext cx="7772400" cy="685800"/>
          </a:xfrm>
          <a:noFill/>
        </p:spPr>
        <p:txBody>
          <a:bodyPr>
            <a:normAutofit fontScale="90000"/>
          </a:bodyPr>
          <a:lstStyle/>
          <a:p>
            <a:r>
              <a:rPr lang="en-US" smtClean="0"/>
              <a:t>Rat In A Maze</a:t>
            </a:r>
          </a:p>
        </p:txBody>
      </p:sp>
      <p:sp>
        <p:nvSpPr>
          <p:cNvPr id="41988" name="Rectangle 4"/>
          <p:cNvSpPr>
            <a:spLocks noGrp="1" noChangeArrowheads="1"/>
          </p:cNvSpPr>
          <p:nvPr>
            <p:ph idx="1"/>
          </p:nvPr>
        </p:nvSpPr>
        <p:spPr>
          <a:xfrm>
            <a:off x="0" y="5715000"/>
            <a:ext cx="9067800" cy="685800"/>
          </a:xfrm>
          <a:noFill/>
        </p:spPr>
        <p:txBody>
          <a:bodyPr>
            <a:normAutofit fontScale="70000" lnSpcReduction="20000"/>
          </a:bodyPr>
          <a:lstStyle/>
          <a:p>
            <a:r>
              <a:rPr lang="en-US" smtClean="0"/>
              <a:t>Move backward until we reach a square from which a forward move is possible.</a:t>
            </a:r>
          </a:p>
        </p:txBody>
      </p:sp>
      <p:sp>
        <p:nvSpPr>
          <p:cNvPr id="41989" name="Rectangle 5"/>
          <p:cNvSpPr>
            <a:spLocks noChangeArrowheads="1"/>
          </p:cNvSpPr>
          <p:nvPr/>
        </p:nvSpPr>
        <p:spPr bwMode="auto">
          <a:xfrm>
            <a:off x="25971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1990" name="Rectangle 6"/>
          <p:cNvSpPr>
            <a:spLocks noChangeArrowheads="1"/>
          </p:cNvSpPr>
          <p:nvPr/>
        </p:nvSpPr>
        <p:spPr bwMode="auto">
          <a:xfrm>
            <a:off x="29019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1991" name="Rectangle 7"/>
          <p:cNvSpPr>
            <a:spLocks noChangeArrowheads="1"/>
          </p:cNvSpPr>
          <p:nvPr/>
        </p:nvSpPr>
        <p:spPr bwMode="auto">
          <a:xfrm>
            <a:off x="32067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1992" name="Rectangle 8"/>
          <p:cNvSpPr>
            <a:spLocks noChangeArrowheads="1"/>
          </p:cNvSpPr>
          <p:nvPr/>
        </p:nvSpPr>
        <p:spPr bwMode="auto">
          <a:xfrm>
            <a:off x="35115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1993" name="Rectangle 9"/>
          <p:cNvSpPr>
            <a:spLocks noChangeArrowheads="1"/>
          </p:cNvSpPr>
          <p:nvPr/>
        </p:nvSpPr>
        <p:spPr bwMode="auto">
          <a:xfrm>
            <a:off x="38163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1994" name="Rectangle 10"/>
          <p:cNvSpPr>
            <a:spLocks noChangeArrowheads="1"/>
          </p:cNvSpPr>
          <p:nvPr/>
        </p:nvSpPr>
        <p:spPr bwMode="auto">
          <a:xfrm>
            <a:off x="41211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1995" name="Rectangle 11"/>
          <p:cNvSpPr>
            <a:spLocks noChangeArrowheads="1"/>
          </p:cNvSpPr>
          <p:nvPr/>
        </p:nvSpPr>
        <p:spPr bwMode="auto">
          <a:xfrm>
            <a:off x="44259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1996" name="Rectangle 12"/>
          <p:cNvSpPr>
            <a:spLocks noChangeArrowheads="1"/>
          </p:cNvSpPr>
          <p:nvPr/>
        </p:nvSpPr>
        <p:spPr bwMode="auto">
          <a:xfrm>
            <a:off x="47307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1997" name="Rectangle 13"/>
          <p:cNvSpPr>
            <a:spLocks noChangeArrowheads="1"/>
          </p:cNvSpPr>
          <p:nvPr/>
        </p:nvSpPr>
        <p:spPr bwMode="auto">
          <a:xfrm>
            <a:off x="50355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1998" name="Rectangle 14"/>
          <p:cNvSpPr>
            <a:spLocks noChangeArrowheads="1"/>
          </p:cNvSpPr>
          <p:nvPr/>
        </p:nvSpPr>
        <p:spPr bwMode="auto">
          <a:xfrm>
            <a:off x="5340350" y="996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1999" name="Rectangle 15"/>
          <p:cNvSpPr>
            <a:spLocks noChangeArrowheads="1"/>
          </p:cNvSpPr>
          <p:nvPr/>
        </p:nvSpPr>
        <p:spPr bwMode="auto">
          <a:xfrm>
            <a:off x="56451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00" name="Rectangle 16"/>
          <p:cNvSpPr>
            <a:spLocks noChangeArrowheads="1"/>
          </p:cNvSpPr>
          <p:nvPr/>
        </p:nvSpPr>
        <p:spPr bwMode="auto">
          <a:xfrm>
            <a:off x="59499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01" name="Rectangle 17"/>
          <p:cNvSpPr>
            <a:spLocks noChangeArrowheads="1"/>
          </p:cNvSpPr>
          <p:nvPr/>
        </p:nvSpPr>
        <p:spPr bwMode="auto">
          <a:xfrm>
            <a:off x="62547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02" name="Rectangle 18"/>
          <p:cNvSpPr>
            <a:spLocks noChangeArrowheads="1"/>
          </p:cNvSpPr>
          <p:nvPr/>
        </p:nvSpPr>
        <p:spPr bwMode="auto">
          <a:xfrm>
            <a:off x="65595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03" name="Rectangle 19"/>
          <p:cNvSpPr>
            <a:spLocks noChangeArrowheads="1"/>
          </p:cNvSpPr>
          <p:nvPr/>
        </p:nvSpPr>
        <p:spPr bwMode="auto">
          <a:xfrm>
            <a:off x="2292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04" name="Rectangle 20"/>
          <p:cNvSpPr>
            <a:spLocks noChangeArrowheads="1"/>
          </p:cNvSpPr>
          <p:nvPr/>
        </p:nvSpPr>
        <p:spPr bwMode="auto">
          <a:xfrm>
            <a:off x="2597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05" name="Rectangle 21"/>
          <p:cNvSpPr>
            <a:spLocks noChangeArrowheads="1"/>
          </p:cNvSpPr>
          <p:nvPr/>
        </p:nvSpPr>
        <p:spPr bwMode="auto">
          <a:xfrm>
            <a:off x="2901950" y="1301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2006" name="Rectangle 22"/>
          <p:cNvSpPr>
            <a:spLocks noChangeArrowheads="1"/>
          </p:cNvSpPr>
          <p:nvPr/>
        </p:nvSpPr>
        <p:spPr bwMode="auto">
          <a:xfrm>
            <a:off x="3206750" y="1301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2007" name="Rectangle 23"/>
          <p:cNvSpPr>
            <a:spLocks noChangeArrowheads="1"/>
          </p:cNvSpPr>
          <p:nvPr/>
        </p:nvSpPr>
        <p:spPr bwMode="auto">
          <a:xfrm>
            <a:off x="3511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08" name="Rectangle 24"/>
          <p:cNvSpPr>
            <a:spLocks noChangeArrowheads="1"/>
          </p:cNvSpPr>
          <p:nvPr/>
        </p:nvSpPr>
        <p:spPr bwMode="auto">
          <a:xfrm>
            <a:off x="38163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09" name="Rectangle 25"/>
          <p:cNvSpPr>
            <a:spLocks noChangeArrowheads="1"/>
          </p:cNvSpPr>
          <p:nvPr/>
        </p:nvSpPr>
        <p:spPr bwMode="auto">
          <a:xfrm>
            <a:off x="4121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10" name="Rectangle 26"/>
          <p:cNvSpPr>
            <a:spLocks noChangeArrowheads="1"/>
          </p:cNvSpPr>
          <p:nvPr/>
        </p:nvSpPr>
        <p:spPr bwMode="auto">
          <a:xfrm>
            <a:off x="44259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11" name="Rectangle 27"/>
          <p:cNvSpPr>
            <a:spLocks noChangeArrowheads="1"/>
          </p:cNvSpPr>
          <p:nvPr/>
        </p:nvSpPr>
        <p:spPr bwMode="auto">
          <a:xfrm>
            <a:off x="47307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12" name="Rectangle 28"/>
          <p:cNvSpPr>
            <a:spLocks noChangeArrowheads="1"/>
          </p:cNvSpPr>
          <p:nvPr/>
        </p:nvSpPr>
        <p:spPr bwMode="auto">
          <a:xfrm>
            <a:off x="5035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13" name="Rectangle 29"/>
          <p:cNvSpPr>
            <a:spLocks noChangeArrowheads="1"/>
          </p:cNvSpPr>
          <p:nvPr/>
        </p:nvSpPr>
        <p:spPr bwMode="auto">
          <a:xfrm>
            <a:off x="5340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14" name="Rectangle 30"/>
          <p:cNvSpPr>
            <a:spLocks noChangeArrowheads="1"/>
          </p:cNvSpPr>
          <p:nvPr/>
        </p:nvSpPr>
        <p:spPr bwMode="auto">
          <a:xfrm>
            <a:off x="56451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15" name="Rectangle 31"/>
          <p:cNvSpPr>
            <a:spLocks noChangeArrowheads="1"/>
          </p:cNvSpPr>
          <p:nvPr/>
        </p:nvSpPr>
        <p:spPr bwMode="auto">
          <a:xfrm>
            <a:off x="59499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16" name="Rectangle 32"/>
          <p:cNvSpPr>
            <a:spLocks noChangeArrowheads="1"/>
          </p:cNvSpPr>
          <p:nvPr/>
        </p:nvSpPr>
        <p:spPr bwMode="auto">
          <a:xfrm>
            <a:off x="62547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17" name="Rectangle 33"/>
          <p:cNvSpPr>
            <a:spLocks noChangeArrowheads="1"/>
          </p:cNvSpPr>
          <p:nvPr/>
        </p:nvSpPr>
        <p:spPr bwMode="auto">
          <a:xfrm>
            <a:off x="65595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18" name="Rectangle 34"/>
          <p:cNvSpPr>
            <a:spLocks noChangeArrowheads="1"/>
          </p:cNvSpPr>
          <p:nvPr/>
        </p:nvSpPr>
        <p:spPr bwMode="auto">
          <a:xfrm>
            <a:off x="2292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19" name="Rectangle 35"/>
          <p:cNvSpPr>
            <a:spLocks noChangeArrowheads="1"/>
          </p:cNvSpPr>
          <p:nvPr/>
        </p:nvSpPr>
        <p:spPr bwMode="auto">
          <a:xfrm>
            <a:off x="25971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20" name="Rectangle 36"/>
          <p:cNvSpPr>
            <a:spLocks noChangeArrowheads="1"/>
          </p:cNvSpPr>
          <p:nvPr/>
        </p:nvSpPr>
        <p:spPr bwMode="auto">
          <a:xfrm>
            <a:off x="2901950" y="1606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2021" name="Rectangle 37"/>
          <p:cNvSpPr>
            <a:spLocks noChangeArrowheads="1"/>
          </p:cNvSpPr>
          <p:nvPr/>
        </p:nvSpPr>
        <p:spPr bwMode="auto">
          <a:xfrm>
            <a:off x="32067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22" name="Rectangle 38"/>
          <p:cNvSpPr>
            <a:spLocks noChangeArrowheads="1"/>
          </p:cNvSpPr>
          <p:nvPr/>
        </p:nvSpPr>
        <p:spPr bwMode="auto">
          <a:xfrm>
            <a:off x="35115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23" name="Rectangle 39"/>
          <p:cNvSpPr>
            <a:spLocks noChangeArrowheads="1"/>
          </p:cNvSpPr>
          <p:nvPr/>
        </p:nvSpPr>
        <p:spPr bwMode="auto">
          <a:xfrm>
            <a:off x="3816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24" name="Rectangle 40"/>
          <p:cNvSpPr>
            <a:spLocks noChangeArrowheads="1"/>
          </p:cNvSpPr>
          <p:nvPr/>
        </p:nvSpPr>
        <p:spPr bwMode="auto">
          <a:xfrm>
            <a:off x="4121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25" name="Rectangle 41"/>
          <p:cNvSpPr>
            <a:spLocks noChangeArrowheads="1"/>
          </p:cNvSpPr>
          <p:nvPr/>
        </p:nvSpPr>
        <p:spPr bwMode="auto">
          <a:xfrm>
            <a:off x="4425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26" name="Rectangle 42"/>
          <p:cNvSpPr>
            <a:spLocks noChangeArrowheads="1"/>
          </p:cNvSpPr>
          <p:nvPr/>
        </p:nvSpPr>
        <p:spPr bwMode="auto">
          <a:xfrm>
            <a:off x="4730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27" name="Rectangle 43"/>
          <p:cNvSpPr>
            <a:spLocks noChangeArrowheads="1"/>
          </p:cNvSpPr>
          <p:nvPr/>
        </p:nvSpPr>
        <p:spPr bwMode="auto">
          <a:xfrm>
            <a:off x="5035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28" name="Rectangle 44"/>
          <p:cNvSpPr>
            <a:spLocks noChangeArrowheads="1"/>
          </p:cNvSpPr>
          <p:nvPr/>
        </p:nvSpPr>
        <p:spPr bwMode="auto">
          <a:xfrm>
            <a:off x="5340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29" name="Rectangle 45"/>
          <p:cNvSpPr>
            <a:spLocks noChangeArrowheads="1"/>
          </p:cNvSpPr>
          <p:nvPr/>
        </p:nvSpPr>
        <p:spPr bwMode="auto">
          <a:xfrm>
            <a:off x="5645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30" name="Rectangle 46"/>
          <p:cNvSpPr>
            <a:spLocks noChangeArrowheads="1"/>
          </p:cNvSpPr>
          <p:nvPr/>
        </p:nvSpPr>
        <p:spPr bwMode="auto">
          <a:xfrm>
            <a:off x="5949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31" name="Rectangle 47"/>
          <p:cNvSpPr>
            <a:spLocks noChangeArrowheads="1"/>
          </p:cNvSpPr>
          <p:nvPr/>
        </p:nvSpPr>
        <p:spPr bwMode="auto">
          <a:xfrm>
            <a:off x="6254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32" name="Rectangle 48"/>
          <p:cNvSpPr>
            <a:spLocks noChangeArrowheads="1"/>
          </p:cNvSpPr>
          <p:nvPr/>
        </p:nvSpPr>
        <p:spPr bwMode="auto">
          <a:xfrm>
            <a:off x="6559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33" name="Rectangle 49"/>
          <p:cNvSpPr>
            <a:spLocks noChangeArrowheads="1"/>
          </p:cNvSpPr>
          <p:nvPr/>
        </p:nvSpPr>
        <p:spPr bwMode="auto">
          <a:xfrm>
            <a:off x="2292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34" name="Rectangle 50"/>
          <p:cNvSpPr>
            <a:spLocks noChangeArrowheads="1"/>
          </p:cNvSpPr>
          <p:nvPr/>
        </p:nvSpPr>
        <p:spPr bwMode="auto">
          <a:xfrm>
            <a:off x="25971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35" name="Rectangle 51"/>
          <p:cNvSpPr>
            <a:spLocks noChangeArrowheads="1"/>
          </p:cNvSpPr>
          <p:nvPr/>
        </p:nvSpPr>
        <p:spPr bwMode="auto">
          <a:xfrm>
            <a:off x="29019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36" name="Rectangle 52"/>
          <p:cNvSpPr>
            <a:spLocks noChangeArrowheads="1"/>
          </p:cNvSpPr>
          <p:nvPr/>
        </p:nvSpPr>
        <p:spPr bwMode="auto">
          <a:xfrm>
            <a:off x="32067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37" name="Rectangle 53"/>
          <p:cNvSpPr>
            <a:spLocks noChangeArrowheads="1"/>
          </p:cNvSpPr>
          <p:nvPr/>
        </p:nvSpPr>
        <p:spPr bwMode="auto">
          <a:xfrm>
            <a:off x="3511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38" name="Rectangle 54"/>
          <p:cNvSpPr>
            <a:spLocks noChangeArrowheads="1"/>
          </p:cNvSpPr>
          <p:nvPr/>
        </p:nvSpPr>
        <p:spPr bwMode="auto">
          <a:xfrm>
            <a:off x="3816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39" name="Rectangle 55"/>
          <p:cNvSpPr>
            <a:spLocks noChangeArrowheads="1"/>
          </p:cNvSpPr>
          <p:nvPr/>
        </p:nvSpPr>
        <p:spPr bwMode="auto">
          <a:xfrm>
            <a:off x="4121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40" name="Rectangle 56"/>
          <p:cNvSpPr>
            <a:spLocks noChangeArrowheads="1"/>
          </p:cNvSpPr>
          <p:nvPr/>
        </p:nvSpPr>
        <p:spPr bwMode="auto">
          <a:xfrm>
            <a:off x="4425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41" name="Rectangle 57"/>
          <p:cNvSpPr>
            <a:spLocks noChangeArrowheads="1"/>
          </p:cNvSpPr>
          <p:nvPr/>
        </p:nvSpPr>
        <p:spPr bwMode="auto">
          <a:xfrm>
            <a:off x="4730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42" name="Rectangle 58"/>
          <p:cNvSpPr>
            <a:spLocks noChangeArrowheads="1"/>
          </p:cNvSpPr>
          <p:nvPr/>
        </p:nvSpPr>
        <p:spPr bwMode="auto">
          <a:xfrm>
            <a:off x="5035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43" name="Rectangle 59"/>
          <p:cNvSpPr>
            <a:spLocks noChangeArrowheads="1"/>
          </p:cNvSpPr>
          <p:nvPr/>
        </p:nvSpPr>
        <p:spPr bwMode="auto">
          <a:xfrm>
            <a:off x="5340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44" name="Rectangle 60"/>
          <p:cNvSpPr>
            <a:spLocks noChangeArrowheads="1"/>
          </p:cNvSpPr>
          <p:nvPr/>
        </p:nvSpPr>
        <p:spPr bwMode="auto">
          <a:xfrm>
            <a:off x="5645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45" name="Rectangle 61"/>
          <p:cNvSpPr>
            <a:spLocks noChangeArrowheads="1"/>
          </p:cNvSpPr>
          <p:nvPr/>
        </p:nvSpPr>
        <p:spPr bwMode="auto">
          <a:xfrm>
            <a:off x="5949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46" name="Rectangle 62"/>
          <p:cNvSpPr>
            <a:spLocks noChangeArrowheads="1"/>
          </p:cNvSpPr>
          <p:nvPr/>
        </p:nvSpPr>
        <p:spPr bwMode="auto">
          <a:xfrm>
            <a:off x="6254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47" name="Rectangle 63"/>
          <p:cNvSpPr>
            <a:spLocks noChangeArrowheads="1"/>
          </p:cNvSpPr>
          <p:nvPr/>
        </p:nvSpPr>
        <p:spPr bwMode="auto">
          <a:xfrm>
            <a:off x="6559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48" name="Rectangle 64"/>
          <p:cNvSpPr>
            <a:spLocks noChangeArrowheads="1"/>
          </p:cNvSpPr>
          <p:nvPr/>
        </p:nvSpPr>
        <p:spPr bwMode="auto">
          <a:xfrm>
            <a:off x="2292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49" name="Rectangle 65"/>
          <p:cNvSpPr>
            <a:spLocks noChangeArrowheads="1"/>
          </p:cNvSpPr>
          <p:nvPr/>
        </p:nvSpPr>
        <p:spPr bwMode="auto">
          <a:xfrm>
            <a:off x="25971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50" name="Rectangle 66"/>
          <p:cNvSpPr>
            <a:spLocks noChangeArrowheads="1"/>
          </p:cNvSpPr>
          <p:nvPr/>
        </p:nvSpPr>
        <p:spPr bwMode="auto">
          <a:xfrm>
            <a:off x="29019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51" name="Rectangle 67"/>
          <p:cNvSpPr>
            <a:spLocks noChangeArrowheads="1"/>
          </p:cNvSpPr>
          <p:nvPr/>
        </p:nvSpPr>
        <p:spPr bwMode="auto">
          <a:xfrm>
            <a:off x="32067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52" name="Rectangle 68"/>
          <p:cNvSpPr>
            <a:spLocks noChangeArrowheads="1"/>
          </p:cNvSpPr>
          <p:nvPr/>
        </p:nvSpPr>
        <p:spPr bwMode="auto">
          <a:xfrm>
            <a:off x="3511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53" name="Rectangle 69"/>
          <p:cNvSpPr>
            <a:spLocks noChangeArrowheads="1"/>
          </p:cNvSpPr>
          <p:nvPr/>
        </p:nvSpPr>
        <p:spPr bwMode="auto">
          <a:xfrm>
            <a:off x="3816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54" name="Rectangle 70"/>
          <p:cNvSpPr>
            <a:spLocks noChangeArrowheads="1"/>
          </p:cNvSpPr>
          <p:nvPr/>
        </p:nvSpPr>
        <p:spPr bwMode="auto">
          <a:xfrm>
            <a:off x="41211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55" name="Rectangle 71"/>
          <p:cNvSpPr>
            <a:spLocks noChangeArrowheads="1"/>
          </p:cNvSpPr>
          <p:nvPr/>
        </p:nvSpPr>
        <p:spPr bwMode="auto">
          <a:xfrm>
            <a:off x="44259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56" name="Rectangle 72"/>
          <p:cNvSpPr>
            <a:spLocks noChangeArrowheads="1"/>
          </p:cNvSpPr>
          <p:nvPr/>
        </p:nvSpPr>
        <p:spPr bwMode="auto">
          <a:xfrm>
            <a:off x="47307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57" name="Rectangle 73"/>
          <p:cNvSpPr>
            <a:spLocks noChangeArrowheads="1"/>
          </p:cNvSpPr>
          <p:nvPr/>
        </p:nvSpPr>
        <p:spPr bwMode="auto">
          <a:xfrm>
            <a:off x="5035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58" name="Rectangle 74"/>
          <p:cNvSpPr>
            <a:spLocks noChangeArrowheads="1"/>
          </p:cNvSpPr>
          <p:nvPr/>
        </p:nvSpPr>
        <p:spPr bwMode="auto">
          <a:xfrm>
            <a:off x="53403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59" name="Rectangle 75"/>
          <p:cNvSpPr>
            <a:spLocks noChangeArrowheads="1"/>
          </p:cNvSpPr>
          <p:nvPr/>
        </p:nvSpPr>
        <p:spPr bwMode="auto">
          <a:xfrm>
            <a:off x="56451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60" name="Rectangle 76"/>
          <p:cNvSpPr>
            <a:spLocks noChangeArrowheads="1"/>
          </p:cNvSpPr>
          <p:nvPr/>
        </p:nvSpPr>
        <p:spPr bwMode="auto">
          <a:xfrm>
            <a:off x="59499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61" name="Rectangle 77"/>
          <p:cNvSpPr>
            <a:spLocks noChangeArrowheads="1"/>
          </p:cNvSpPr>
          <p:nvPr/>
        </p:nvSpPr>
        <p:spPr bwMode="auto">
          <a:xfrm>
            <a:off x="62547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62" name="Rectangle 78"/>
          <p:cNvSpPr>
            <a:spLocks noChangeArrowheads="1"/>
          </p:cNvSpPr>
          <p:nvPr/>
        </p:nvSpPr>
        <p:spPr bwMode="auto">
          <a:xfrm>
            <a:off x="65595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63" name="Rectangle 79"/>
          <p:cNvSpPr>
            <a:spLocks noChangeArrowheads="1"/>
          </p:cNvSpPr>
          <p:nvPr/>
        </p:nvSpPr>
        <p:spPr bwMode="auto">
          <a:xfrm>
            <a:off x="2292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64" name="Rectangle 80"/>
          <p:cNvSpPr>
            <a:spLocks noChangeArrowheads="1"/>
          </p:cNvSpPr>
          <p:nvPr/>
        </p:nvSpPr>
        <p:spPr bwMode="auto">
          <a:xfrm>
            <a:off x="25971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65" name="Rectangle 81"/>
          <p:cNvSpPr>
            <a:spLocks noChangeArrowheads="1"/>
          </p:cNvSpPr>
          <p:nvPr/>
        </p:nvSpPr>
        <p:spPr bwMode="auto">
          <a:xfrm>
            <a:off x="2901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66" name="Rectangle 82"/>
          <p:cNvSpPr>
            <a:spLocks noChangeArrowheads="1"/>
          </p:cNvSpPr>
          <p:nvPr/>
        </p:nvSpPr>
        <p:spPr bwMode="auto">
          <a:xfrm>
            <a:off x="32067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67" name="Rectangle 83"/>
          <p:cNvSpPr>
            <a:spLocks noChangeArrowheads="1"/>
          </p:cNvSpPr>
          <p:nvPr/>
        </p:nvSpPr>
        <p:spPr bwMode="auto">
          <a:xfrm>
            <a:off x="3511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68" name="Rectangle 84"/>
          <p:cNvSpPr>
            <a:spLocks noChangeArrowheads="1"/>
          </p:cNvSpPr>
          <p:nvPr/>
        </p:nvSpPr>
        <p:spPr bwMode="auto">
          <a:xfrm>
            <a:off x="3816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69" name="Rectangle 85"/>
          <p:cNvSpPr>
            <a:spLocks noChangeArrowheads="1"/>
          </p:cNvSpPr>
          <p:nvPr/>
        </p:nvSpPr>
        <p:spPr bwMode="auto">
          <a:xfrm>
            <a:off x="4121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70" name="Rectangle 86"/>
          <p:cNvSpPr>
            <a:spLocks noChangeArrowheads="1"/>
          </p:cNvSpPr>
          <p:nvPr/>
        </p:nvSpPr>
        <p:spPr bwMode="auto">
          <a:xfrm>
            <a:off x="44259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71" name="Rectangle 87"/>
          <p:cNvSpPr>
            <a:spLocks noChangeArrowheads="1"/>
          </p:cNvSpPr>
          <p:nvPr/>
        </p:nvSpPr>
        <p:spPr bwMode="auto">
          <a:xfrm>
            <a:off x="4730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72" name="Rectangle 88"/>
          <p:cNvSpPr>
            <a:spLocks noChangeArrowheads="1"/>
          </p:cNvSpPr>
          <p:nvPr/>
        </p:nvSpPr>
        <p:spPr bwMode="auto">
          <a:xfrm>
            <a:off x="5035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73" name="Rectangle 89"/>
          <p:cNvSpPr>
            <a:spLocks noChangeArrowheads="1"/>
          </p:cNvSpPr>
          <p:nvPr/>
        </p:nvSpPr>
        <p:spPr bwMode="auto">
          <a:xfrm>
            <a:off x="5340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74" name="Rectangle 90"/>
          <p:cNvSpPr>
            <a:spLocks noChangeArrowheads="1"/>
          </p:cNvSpPr>
          <p:nvPr/>
        </p:nvSpPr>
        <p:spPr bwMode="auto">
          <a:xfrm>
            <a:off x="5645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75" name="Rectangle 91"/>
          <p:cNvSpPr>
            <a:spLocks noChangeArrowheads="1"/>
          </p:cNvSpPr>
          <p:nvPr/>
        </p:nvSpPr>
        <p:spPr bwMode="auto">
          <a:xfrm>
            <a:off x="5949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76" name="Rectangle 92"/>
          <p:cNvSpPr>
            <a:spLocks noChangeArrowheads="1"/>
          </p:cNvSpPr>
          <p:nvPr/>
        </p:nvSpPr>
        <p:spPr bwMode="auto">
          <a:xfrm>
            <a:off x="6254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77" name="Rectangle 93"/>
          <p:cNvSpPr>
            <a:spLocks noChangeArrowheads="1"/>
          </p:cNvSpPr>
          <p:nvPr/>
        </p:nvSpPr>
        <p:spPr bwMode="auto">
          <a:xfrm>
            <a:off x="6559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78" name="Rectangle 94"/>
          <p:cNvSpPr>
            <a:spLocks noChangeArrowheads="1"/>
          </p:cNvSpPr>
          <p:nvPr/>
        </p:nvSpPr>
        <p:spPr bwMode="auto">
          <a:xfrm>
            <a:off x="2292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79" name="Rectangle 95"/>
          <p:cNvSpPr>
            <a:spLocks noChangeArrowheads="1"/>
          </p:cNvSpPr>
          <p:nvPr/>
        </p:nvSpPr>
        <p:spPr bwMode="auto">
          <a:xfrm>
            <a:off x="25971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80" name="Rectangle 96"/>
          <p:cNvSpPr>
            <a:spLocks noChangeArrowheads="1"/>
          </p:cNvSpPr>
          <p:nvPr/>
        </p:nvSpPr>
        <p:spPr bwMode="auto">
          <a:xfrm>
            <a:off x="29019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81" name="Rectangle 97"/>
          <p:cNvSpPr>
            <a:spLocks noChangeArrowheads="1"/>
          </p:cNvSpPr>
          <p:nvPr/>
        </p:nvSpPr>
        <p:spPr bwMode="auto">
          <a:xfrm>
            <a:off x="3206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82" name="Rectangle 98"/>
          <p:cNvSpPr>
            <a:spLocks noChangeArrowheads="1"/>
          </p:cNvSpPr>
          <p:nvPr/>
        </p:nvSpPr>
        <p:spPr bwMode="auto">
          <a:xfrm>
            <a:off x="3511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83" name="Rectangle 99"/>
          <p:cNvSpPr>
            <a:spLocks noChangeArrowheads="1"/>
          </p:cNvSpPr>
          <p:nvPr/>
        </p:nvSpPr>
        <p:spPr bwMode="auto">
          <a:xfrm>
            <a:off x="3816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84" name="Rectangle 100"/>
          <p:cNvSpPr>
            <a:spLocks noChangeArrowheads="1"/>
          </p:cNvSpPr>
          <p:nvPr/>
        </p:nvSpPr>
        <p:spPr bwMode="auto">
          <a:xfrm>
            <a:off x="4121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85" name="Rectangle 101"/>
          <p:cNvSpPr>
            <a:spLocks noChangeArrowheads="1"/>
          </p:cNvSpPr>
          <p:nvPr/>
        </p:nvSpPr>
        <p:spPr bwMode="auto">
          <a:xfrm>
            <a:off x="4425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86" name="Rectangle 102"/>
          <p:cNvSpPr>
            <a:spLocks noChangeArrowheads="1"/>
          </p:cNvSpPr>
          <p:nvPr/>
        </p:nvSpPr>
        <p:spPr bwMode="auto">
          <a:xfrm>
            <a:off x="4730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87" name="Rectangle 103"/>
          <p:cNvSpPr>
            <a:spLocks noChangeArrowheads="1"/>
          </p:cNvSpPr>
          <p:nvPr/>
        </p:nvSpPr>
        <p:spPr bwMode="auto">
          <a:xfrm>
            <a:off x="5035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88" name="Rectangle 104"/>
          <p:cNvSpPr>
            <a:spLocks noChangeArrowheads="1"/>
          </p:cNvSpPr>
          <p:nvPr/>
        </p:nvSpPr>
        <p:spPr bwMode="auto">
          <a:xfrm>
            <a:off x="5340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89" name="Rectangle 105"/>
          <p:cNvSpPr>
            <a:spLocks noChangeArrowheads="1"/>
          </p:cNvSpPr>
          <p:nvPr/>
        </p:nvSpPr>
        <p:spPr bwMode="auto">
          <a:xfrm>
            <a:off x="5645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90" name="Rectangle 106"/>
          <p:cNvSpPr>
            <a:spLocks noChangeArrowheads="1"/>
          </p:cNvSpPr>
          <p:nvPr/>
        </p:nvSpPr>
        <p:spPr bwMode="auto">
          <a:xfrm>
            <a:off x="5949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91" name="Rectangle 107"/>
          <p:cNvSpPr>
            <a:spLocks noChangeArrowheads="1"/>
          </p:cNvSpPr>
          <p:nvPr/>
        </p:nvSpPr>
        <p:spPr bwMode="auto">
          <a:xfrm>
            <a:off x="6254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92" name="Rectangle 108"/>
          <p:cNvSpPr>
            <a:spLocks noChangeArrowheads="1"/>
          </p:cNvSpPr>
          <p:nvPr/>
        </p:nvSpPr>
        <p:spPr bwMode="auto">
          <a:xfrm>
            <a:off x="6559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93" name="Rectangle 109"/>
          <p:cNvSpPr>
            <a:spLocks noChangeArrowheads="1"/>
          </p:cNvSpPr>
          <p:nvPr/>
        </p:nvSpPr>
        <p:spPr bwMode="auto">
          <a:xfrm>
            <a:off x="2292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94" name="Rectangle 110"/>
          <p:cNvSpPr>
            <a:spLocks noChangeArrowheads="1"/>
          </p:cNvSpPr>
          <p:nvPr/>
        </p:nvSpPr>
        <p:spPr bwMode="auto">
          <a:xfrm>
            <a:off x="2597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95" name="Rectangle 111"/>
          <p:cNvSpPr>
            <a:spLocks noChangeArrowheads="1"/>
          </p:cNvSpPr>
          <p:nvPr/>
        </p:nvSpPr>
        <p:spPr bwMode="auto">
          <a:xfrm>
            <a:off x="2901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096" name="Rectangle 112"/>
          <p:cNvSpPr>
            <a:spLocks noChangeArrowheads="1"/>
          </p:cNvSpPr>
          <p:nvPr/>
        </p:nvSpPr>
        <p:spPr bwMode="auto">
          <a:xfrm>
            <a:off x="3206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97" name="Rectangle 113"/>
          <p:cNvSpPr>
            <a:spLocks noChangeArrowheads="1"/>
          </p:cNvSpPr>
          <p:nvPr/>
        </p:nvSpPr>
        <p:spPr bwMode="auto">
          <a:xfrm>
            <a:off x="35115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98" name="Rectangle 114"/>
          <p:cNvSpPr>
            <a:spLocks noChangeArrowheads="1"/>
          </p:cNvSpPr>
          <p:nvPr/>
        </p:nvSpPr>
        <p:spPr bwMode="auto">
          <a:xfrm>
            <a:off x="3816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099" name="Rectangle 115"/>
          <p:cNvSpPr>
            <a:spLocks noChangeArrowheads="1"/>
          </p:cNvSpPr>
          <p:nvPr/>
        </p:nvSpPr>
        <p:spPr bwMode="auto">
          <a:xfrm>
            <a:off x="41211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00" name="Rectangle 116"/>
          <p:cNvSpPr>
            <a:spLocks noChangeArrowheads="1"/>
          </p:cNvSpPr>
          <p:nvPr/>
        </p:nvSpPr>
        <p:spPr bwMode="auto">
          <a:xfrm>
            <a:off x="4425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01" name="Rectangle 117"/>
          <p:cNvSpPr>
            <a:spLocks noChangeArrowheads="1"/>
          </p:cNvSpPr>
          <p:nvPr/>
        </p:nvSpPr>
        <p:spPr bwMode="auto">
          <a:xfrm>
            <a:off x="4730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02" name="Rectangle 118"/>
          <p:cNvSpPr>
            <a:spLocks noChangeArrowheads="1"/>
          </p:cNvSpPr>
          <p:nvPr/>
        </p:nvSpPr>
        <p:spPr bwMode="auto">
          <a:xfrm>
            <a:off x="5035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03" name="Rectangle 119"/>
          <p:cNvSpPr>
            <a:spLocks noChangeArrowheads="1"/>
          </p:cNvSpPr>
          <p:nvPr/>
        </p:nvSpPr>
        <p:spPr bwMode="auto">
          <a:xfrm>
            <a:off x="5340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04" name="Rectangle 120"/>
          <p:cNvSpPr>
            <a:spLocks noChangeArrowheads="1"/>
          </p:cNvSpPr>
          <p:nvPr/>
        </p:nvSpPr>
        <p:spPr bwMode="auto">
          <a:xfrm>
            <a:off x="5645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05" name="Rectangle 121"/>
          <p:cNvSpPr>
            <a:spLocks noChangeArrowheads="1"/>
          </p:cNvSpPr>
          <p:nvPr/>
        </p:nvSpPr>
        <p:spPr bwMode="auto">
          <a:xfrm>
            <a:off x="59499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06" name="Rectangle 122"/>
          <p:cNvSpPr>
            <a:spLocks noChangeArrowheads="1"/>
          </p:cNvSpPr>
          <p:nvPr/>
        </p:nvSpPr>
        <p:spPr bwMode="auto">
          <a:xfrm>
            <a:off x="62547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07" name="Rectangle 123"/>
          <p:cNvSpPr>
            <a:spLocks noChangeArrowheads="1"/>
          </p:cNvSpPr>
          <p:nvPr/>
        </p:nvSpPr>
        <p:spPr bwMode="auto">
          <a:xfrm>
            <a:off x="6559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08" name="Rectangle 124"/>
          <p:cNvSpPr>
            <a:spLocks noChangeArrowheads="1"/>
          </p:cNvSpPr>
          <p:nvPr/>
        </p:nvSpPr>
        <p:spPr bwMode="auto">
          <a:xfrm>
            <a:off x="2292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09" name="Rectangle 125"/>
          <p:cNvSpPr>
            <a:spLocks noChangeArrowheads="1"/>
          </p:cNvSpPr>
          <p:nvPr/>
        </p:nvSpPr>
        <p:spPr bwMode="auto">
          <a:xfrm>
            <a:off x="2597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10" name="Rectangle 126"/>
          <p:cNvSpPr>
            <a:spLocks noChangeArrowheads="1"/>
          </p:cNvSpPr>
          <p:nvPr/>
        </p:nvSpPr>
        <p:spPr bwMode="auto">
          <a:xfrm>
            <a:off x="2901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11" name="Rectangle 127"/>
          <p:cNvSpPr>
            <a:spLocks noChangeArrowheads="1"/>
          </p:cNvSpPr>
          <p:nvPr/>
        </p:nvSpPr>
        <p:spPr bwMode="auto">
          <a:xfrm>
            <a:off x="3206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12" name="Rectangle 128"/>
          <p:cNvSpPr>
            <a:spLocks noChangeArrowheads="1"/>
          </p:cNvSpPr>
          <p:nvPr/>
        </p:nvSpPr>
        <p:spPr bwMode="auto">
          <a:xfrm>
            <a:off x="3511550" y="3435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13" name="Rectangle 129"/>
          <p:cNvSpPr>
            <a:spLocks noChangeArrowheads="1"/>
          </p:cNvSpPr>
          <p:nvPr/>
        </p:nvSpPr>
        <p:spPr bwMode="auto">
          <a:xfrm>
            <a:off x="3816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14" name="Rectangle 130"/>
          <p:cNvSpPr>
            <a:spLocks noChangeArrowheads="1"/>
          </p:cNvSpPr>
          <p:nvPr/>
        </p:nvSpPr>
        <p:spPr bwMode="auto">
          <a:xfrm>
            <a:off x="4121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15" name="Rectangle 131"/>
          <p:cNvSpPr>
            <a:spLocks noChangeArrowheads="1"/>
          </p:cNvSpPr>
          <p:nvPr/>
        </p:nvSpPr>
        <p:spPr bwMode="auto">
          <a:xfrm>
            <a:off x="4425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16" name="Rectangle 132"/>
          <p:cNvSpPr>
            <a:spLocks noChangeArrowheads="1"/>
          </p:cNvSpPr>
          <p:nvPr/>
        </p:nvSpPr>
        <p:spPr bwMode="auto">
          <a:xfrm>
            <a:off x="4730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17" name="Rectangle 133"/>
          <p:cNvSpPr>
            <a:spLocks noChangeArrowheads="1"/>
          </p:cNvSpPr>
          <p:nvPr/>
        </p:nvSpPr>
        <p:spPr bwMode="auto">
          <a:xfrm>
            <a:off x="50355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18" name="Rectangle 134"/>
          <p:cNvSpPr>
            <a:spLocks noChangeArrowheads="1"/>
          </p:cNvSpPr>
          <p:nvPr/>
        </p:nvSpPr>
        <p:spPr bwMode="auto">
          <a:xfrm>
            <a:off x="5340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19" name="Rectangle 135"/>
          <p:cNvSpPr>
            <a:spLocks noChangeArrowheads="1"/>
          </p:cNvSpPr>
          <p:nvPr/>
        </p:nvSpPr>
        <p:spPr bwMode="auto">
          <a:xfrm>
            <a:off x="5645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20" name="Rectangle 136"/>
          <p:cNvSpPr>
            <a:spLocks noChangeArrowheads="1"/>
          </p:cNvSpPr>
          <p:nvPr/>
        </p:nvSpPr>
        <p:spPr bwMode="auto">
          <a:xfrm>
            <a:off x="5949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21" name="Rectangle 137"/>
          <p:cNvSpPr>
            <a:spLocks noChangeArrowheads="1"/>
          </p:cNvSpPr>
          <p:nvPr/>
        </p:nvSpPr>
        <p:spPr bwMode="auto">
          <a:xfrm>
            <a:off x="6254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22" name="Rectangle 138"/>
          <p:cNvSpPr>
            <a:spLocks noChangeArrowheads="1"/>
          </p:cNvSpPr>
          <p:nvPr/>
        </p:nvSpPr>
        <p:spPr bwMode="auto">
          <a:xfrm>
            <a:off x="65595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23" name="Rectangle 139"/>
          <p:cNvSpPr>
            <a:spLocks noChangeArrowheads="1"/>
          </p:cNvSpPr>
          <p:nvPr/>
        </p:nvSpPr>
        <p:spPr bwMode="auto">
          <a:xfrm>
            <a:off x="2292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24" name="Rectangle 140"/>
          <p:cNvSpPr>
            <a:spLocks noChangeArrowheads="1"/>
          </p:cNvSpPr>
          <p:nvPr/>
        </p:nvSpPr>
        <p:spPr bwMode="auto">
          <a:xfrm>
            <a:off x="2597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25" name="Rectangle 141"/>
          <p:cNvSpPr>
            <a:spLocks noChangeArrowheads="1"/>
          </p:cNvSpPr>
          <p:nvPr/>
        </p:nvSpPr>
        <p:spPr bwMode="auto">
          <a:xfrm>
            <a:off x="29019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26" name="Rectangle 142"/>
          <p:cNvSpPr>
            <a:spLocks noChangeArrowheads="1"/>
          </p:cNvSpPr>
          <p:nvPr/>
        </p:nvSpPr>
        <p:spPr bwMode="auto">
          <a:xfrm>
            <a:off x="3206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27" name="Rectangle 143"/>
          <p:cNvSpPr>
            <a:spLocks noChangeArrowheads="1"/>
          </p:cNvSpPr>
          <p:nvPr/>
        </p:nvSpPr>
        <p:spPr bwMode="auto">
          <a:xfrm>
            <a:off x="3511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28" name="Rectangle 144"/>
          <p:cNvSpPr>
            <a:spLocks noChangeArrowheads="1"/>
          </p:cNvSpPr>
          <p:nvPr/>
        </p:nvSpPr>
        <p:spPr bwMode="auto">
          <a:xfrm>
            <a:off x="3816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29" name="Rectangle 145"/>
          <p:cNvSpPr>
            <a:spLocks noChangeArrowheads="1"/>
          </p:cNvSpPr>
          <p:nvPr/>
        </p:nvSpPr>
        <p:spPr bwMode="auto">
          <a:xfrm>
            <a:off x="4121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30" name="Rectangle 146"/>
          <p:cNvSpPr>
            <a:spLocks noChangeArrowheads="1"/>
          </p:cNvSpPr>
          <p:nvPr/>
        </p:nvSpPr>
        <p:spPr bwMode="auto">
          <a:xfrm>
            <a:off x="4425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31" name="Rectangle 147"/>
          <p:cNvSpPr>
            <a:spLocks noChangeArrowheads="1"/>
          </p:cNvSpPr>
          <p:nvPr/>
        </p:nvSpPr>
        <p:spPr bwMode="auto">
          <a:xfrm>
            <a:off x="4730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32" name="Rectangle 148"/>
          <p:cNvSpPr>
            <a:spLocks noChangeArrowheads="1"/>
          </p:cNvSpPr>
          <p:nvPr/>
        </p:nvSpPr>
        <p:spPr bwMode="auto">
          <a:xfrm>
            <a:off x="5035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33" name="Rectangle 149"/>
          <p:cNvSpPr>
            <a:spLocks noChangeArrowheads="1"/>
          </p:cNvSpPr>
          <p:nvPr/>
        </p:nvSpPr>
        <p:spPr bwMode="auto">
          <a:xfrm>
            <a:off x="5340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34" name="Rectangle 150"/>
          <p:cNvSpPr>
            <a:spLocks noChangeArrowheads="1"/>
          </p:cNvSpPr>
          <p:nvPr/>
        </p:nvSpPr>
        <p:spPr bwMode="auto">
          <a:xfrm>
            <a:off x="56451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35" name="Rectangle 151"/>
          <p:cNvSpPr>
            <a:spLocks noChangeArrowheads="1"/>
          </p:cNvSpPr>
          <p:nvPr/>
        </p:nvSpPr>
        <p:spPr bwMode="auto">
          <a:xfrm>
            <a:off x="5949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36" name="Rectangle 152"/>
          <p:cNvSpPr>
            <a:spLocks noChangeArrowheads="1"/>
          </p:cNvSpPr>
          <p:nvPr/>
        </p:nvSpPr>
        <p:spPr bwMode="auto">
          <a:xfrm>
            <a:off x="6254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37" name="Rectangle 153"/>
          <p:cNvSpPr>
            <a:spLocks noChangeArrowheads="1"/>
          </p:cNvSpPr>
          <p:nvPr/>
        </p:nvSpPr>
        <p:spPr bwMode="auto">
          <a:xfrm>
            <a:off x="6559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38" name="Rectangle 154"/>
          <p:cNvSpPr>
            <a:spLocks noChangeArrowheads="1"/>
          </p:cNvSpPr>
          <p:nvPr/>
        </p:nvSpPr>
        <p:spPr bwMode="auto">
          <a:xfrm>
            <a:off x="2292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39" name="Rectangle 155"/>
          <p:cNvSpPr>
            <a:spLocks noChangeArrowheads="1"/>
          </p:cNvSpPr>
          <p:nvPr/>
        </p:nvSpPr>
        <p:spPr bwMode="auto">
          <a:xfrm>
            <a:off x="2597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40" name="Rectangle 156"/>
          <p:cNvSpPr>
            <a:spLocks noChangeArrowheads="1"/>
          </p:cNvSpPr>
          <p:nvPr/>
        </p:nvSpPr>
        <p:spPr bwMode="auto">
          <a:xfrm>
            <a:off x="29019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41" name="Rectangle 157"/>
          <p:cNvSpPr>
            <a:spLocks noChangeArrowheads="1"/>
          </p:cNvSpPr>
          <p:nvPr/>
        </p:nvSpPr>
        <p:spPr bwMode="auto">
          <a:xfrm>
            <a:off x="3206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42" name="Rectangle 158"/>
          <p:cNvSpPr>
            <a:spLocks noChangeArrowheads="1"/>
          </p:cNvSpPr>
          <p:nvPr/>
        </p:nvSpPr>
        <p:spPr bwMode="auto">
          <a:xfrm>
            <a:off x="3511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43" name="Rectangle 159"/>
          <p:cNvSpPr>
            <a:spLocks noChangeArrowheads="1"/>
          </p:cNvSpPr>
          <p:nvPr/>
        </p:nvSpPr>
        <p:spPr bwMode="auto">
          <a:xfrm>
            <a:off x="38163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44" name="Rectangle 160"/>
          <p:cNvSpPr>
            <a:spLocks noChangeArrowheads="1"/>
          </p:cNvSpPr>
          <p:nvPr/>
        </p:nvSpPr>
        <p:spPr bwMode="auto">
          <a:xfrm>
            <a:off x="4121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45" name="Rectangle 161"/>
          <p:cNvSpPr>
            <a:spLocks noChangeArrowheads="1"/>
          </p:cNvSpPr>
          <p:nvPr/>
        </p:nvSpPr>
        <p:spPr bwMode="auto">
          <a:xfrm>
            <a:off x="4425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46" name="Rectangle 162"/>
          <p:cNvSpPr>
            <a:spLocks noChangeArrowheads="1"/>
          </p:cNvSpPr>
          <p:nvPr/>
        </p:nvSpPr>
        <p:spPr bwMode="auto">
          <a:xfrm>
            <a:off x="4730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47" name="Rectangle 163"/>
          <p:cNvSpPr>
            <a:spLocks noChangeArrowheads="1"/>
          </p:cNvSpPr>
          <p:nvPr/>
        </p:nvSpPr>
        <p:spPr bwMode="auto">
          <a:xfrm>
            <a:off x="5035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48" name="Rectangle 164"/>
          <p:cNvSpPr>
            <a:spLocks noChangeArrowheads="1"/>
          </p:cNvSpPr>
          <p:nvPr/>
        </p:nvSpPr>
        <p:spPr bwMode="auto">
          <a:xfrm>
            <a:off x="5340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49" name="Rectangle 165"/>
          <p:cNvSpPr>
            <a:spLocks noChangeArrowheads="1"/>
          </p:cNvSpPr>
          <p:nvPr/>
        </p:nvSpPr>
        <p:spPr bwMode="auto">
          <a:xfrm>
            <a:off x="5645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50" name="Rectangle 166"/>
          <p:cNvSpPr>
            <a:spLocks noChangeArrowheads="1"/>
          </p:cNvSpPr>
          <p:nvPr/>
        </p:nvSpPr>
        <p:spPr bwMode="auto">
          <a:xfrm>
            <a:off x="5949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51" name="Rectangle 167"/>
          <p:cNvSpPr>
            <a:spLocks noChangeArrowheads="1"/>
          </p:cNvSpPr>
          <p:nvPr/>
        </p:nvSpPr>
        <p:spPr bwMode="auto">
          <a:xfrm>
            <a:off x="6254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52" name="Rectangle 168"/>
          <p:cNvSpPr>
            <a:spLocks noChangeArrowheads="1"/>
          </p:cNvSpPr>
          <p:nvPr/>
        </p:nvSpPr>
        <p:spPr bwMode="auto">
          <a:xfrm>
            <a:off x="6559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53" name="Rectangle 169"/>
          <p:cNvSpPr>
            <a:spLocks noChangeArrowheads="1"/>
          </p:cNvSpPr>
          <p:nvPr/>
        </p:nvSpPr>
        <p:spPr bwMode="auto">
          <a:xfrm>
            <a:off x="2292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54" name="Rectangle 170"/>
          <p:cNvSpPr>
            <a:spLocks noChangeArrowheads="1"/>
          </p:cNvSpPr>
          <p:nvPr/>
        </p:nvSpPr>
        <p:spPr bwMode="auto">
          <a:xfrm>
            <a:off x="2597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55" name="Rectangle 171"/>
          <p:cNvSpPr>
            <a:spLocks noChangeArrowheads="1"/>
          </p:cNvSpPr>
          <p:nvPr/>
        </p:nvSpPr>
        <p:spPr bwMode="auto">
          <a:xfrm>
            <a:off x="2901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56" name="Rectangle 172"/>
          <p:cNvSpPr>
            <a:spLocks noChangeArrowheads="1"/>
          </p:cNvSpPr>
          <p:nvPr/>
        </p:nvSpPr>
        <p:spPr bwMode="auto">
          <a:xfrm>
            <a:off x="3206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57" name="Rectangle 173"/>
          <p:cNvSpPr>
            <a:spLocks noChangeArrowheads="1"/>
          </p:cNvSpPr>
          <p:nvPr/>
        </p:nvSpPr>
        <p:spPr bwMode="auto">
          <a:xfrm>
            <a:off x="3511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58" name="Rectangle 174"/>
          <p:cNvSpPr>
            <a:spLocks noChangeArrowheads="1"/>
          </p:cNvSpPr>
          <p:nvPr/>
        </p:nvSpPr>
        <p:spPr bwMode="auto">
          <a:xfrm>
            <a:off x="3816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59" name="Rectangle 175"/>
          <p:cNvSpPr>
            <a:spLocks noChangeArrowheads="1"/>
          </p:cNvSpPr>
          <p:nvPr/>
        </p:nvSpPr>
        <p:spPr bwMode="auto">
          <a:xfrm>
            <a:off x="4121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60" name="Rectangle 176"/>
          <p:cNvSpPr>
            <a:spLocks noChangeArrowheads="1"/>
          </p:cNvSpPr>
          <p:nvPr/>
        </p:nvSpPr>
        <p:spPr bwMode="auto">
          <a:xfrm>
            <a:off x="4425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61" name="Rectangle 177"/>
          <p:cNvSpPr>
            <a:spLocks noChangeArrowheads="1"/>
          </p:cNvSpPr>
          <p:nvPr/>
        </p:nvSpPr>
        <p:spPr bwMode="auto">
          <a:xfrm>
            <a:off x="47307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62" name="Rectangle 178"/>
          <p:cNvSpPr>
            <a:spLocks noChangeArrowheads="1"/>
          </p:cNvSpPr>
          <p:nvPr/>
        </p:nvSpPr>
        <p:spPr bwMode="auto">
          <a:xfrm>
            <a:off x="50355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63" name="Rectangle 179"/>
          <p:cNvSpPr>
            <a:spLocks noChangeArrowheads="1"/>
          </p:cNvSpPr>
          <p:nvPr/>
        </p:nvSpPr>
        <p:spPr bwMode="auto">
          <a:xfrm>
            <a:off x="53403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64" name="Rectangle 180"/>
          <p:cNvSpPr>
            <a:spLocks noChangeArrowheads="1"/>
          </p:cNvSpPr>
          <p:nvPr/>
        </p:nvSpPr>
        <p:spPr bwMode="auto">
          <a:xfrm>
            <a:off x="5645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65" name="Rectangle 181"/>
          <p:cNvSpPr>
            <a:spLocks noChangeArrowheads="1"/>
          </p:cNvSpPr>
          <p:nvPr/>
        </p:nvSpPr>
        <p:spPr bwMode="auto">
          <a:xfrm>
            <a:off x="59499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66" name="Rectangle 182"/>
          <p:cNvSpPr>
            <a:spLocks noChangeArrowheads="1"/>
          </p:cNvSpPr>
          <p:nvPr/>
        </p:nvSpPr>
        <p:spPr bwMode="auto">
          <a:xfrm>
            <a:off x="6254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67" name="Rectangle 183"/>
          <p:cNvSpPr>
            <a:spLocks noChangeArrowheads="1"/>
          </p:cNvSpPr>
          <p:nvPr/>
        </p:nvSpPr>
        <p:spPr bwMode="auto">
          <a:xfrm>
            <a:off x="6559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68" name="Rectangle 184"/>
          <p:cNvSpPr>
            <a:spLocks noChangeArrowheads="1"/>
          </p:cNvSpPr>
          <p:nvPr/>
        </p:nvSpPr>
        <p:spPr bwMode="auto">
          <a:xfrm>
            <a:off x="2292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69" name="Rectangle 185"/>
          <p:cNvSpPr>
            <a:spLocks noChangeArrowheads="1"/>
          </p:cNvSpPr>
          <p:nvPr/>
        </p:nvSpPr>
        <p:spPr bwMode="auto">
          <a:xfrm>
            <a:off x="2597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70" name="Rectangle 186"/>
          <p:cNvSpPr>
            <a:spLocks noChangeArrowheads="1"/>
          </p:cNvSpPr>
          <p:nvPr/>
        </p:nvSpPr>
        <p:spPr bwMode="auto">
          <a:xfrm>
            <a:off x="29019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71" name="Rectangle 187"/>
          <p:cNvSpPr>
            <a:spLocks noChangeArrowheads="1"/>
          </p:cNvSpPr>
          <p:nvPr/>
        </p:nvSpPr>
        <p:spPr bwMode="auto">
          <a:xfrm>
            <a:off x="3206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72" name="Rectangle 188"/>
          <p:cNvSpPr>
            <a:spLocks noChangeArrowheads="1"/>
          </p:cNvSpPr>
          <p:nvPr/>
        </p:nvSpPr>
        <p:spPr bwMode="auto">
          <a:xfrm>
            <a:off x="3511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73" name="Rectangle 189"/>
          <p:cNvSpPr>
            <a:spLocks noChangeArrowheads="1"/>
          </p:cNvSpPr>
          <p:nvPr/>
        </p:nvSpPr>
        <p:spPr bwMode="auto">
          <a:xfrm>
            <a:off x="3816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74" name="Rectangle 190"/>
          <p:cNvSpPr>
            <a:spLocks noChangeArrowheads="1"/>
          </p:cNvSpPr>
          <p:nvPr/>
        </p:nvSpPr>
        <p:spPr bwMode="auto">
          <a:xfrm>
            <a:off x="41211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75" name="Rectangle 191"/>
          <p:cNvSpPr>
            <a:spLocks noChangeArrowheads="1"/>
          </p:cNvSpPr>
          <p:nvPr/>
        </p:nvSpPr>
        <p:spPr bwMode="auto">
          <a:xfrm>
            <a:off x="4425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76" name="Rectangle 192"/>
          <p:cNvSpPr>
            <a:spLocks noChangeArrowheads="1"/>
          </p:cNvSpPr>
          <p:nvPr/>
        </p:nvSpPr>
        <p:spPr bwMode="auto">
          <a:xfrm>
            <a:off x="4730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77" name="Rectangle 193"/>
          <p:cNvSpPr>
            <a:spLocks noChangeArrowheads="1"/>
          </p:cNvSpPr>
          <p:nvPr/>
        </p:nvSpPr>
        <p:spPr bwMode="auto">
          <a:xfrm>
            <a:off x="5035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78" name="Rectangle 194"/>
          <p:cNvSpPr>
            <a:spLocks noChangeArrowheads="1"/>
          </p:cNvSpPr>
          <p:nvPr/>
        </p:nvSpPr>
        <p:spPr bwMode="auto">
          <a:xfrm>
            <a:off x="5340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79" name="Rectangle 195"/>
          <p:cNvSpPr>
            <a:spLocks noChangeArrowheads="1"/>
          </p:cNvSpPr>
          <p:nvPr/>
        </p:nvSpPr>
        <p:spPr bwMode="auto">
          <a:xfrm>
            <a:off x="5645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80" name="Rectangle 196"/>
          <p:cNvSpPr>
            <a:spLocks noChangeArrowheads="1"/>
          </p:cNvSpPr>
          <p:nvPr/>
        </p:nvSpPr>
        <p:spPr bwMode="auto">
          <a:xfrm>
            <a:off x="5949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81" name="Rectangle 197"/>
          <p:cNvSpPr>
            <a:spLocks noChangeArrowheads="1"/>
          </p:cNvSpPr>
          <p:nvPr/>
        </p:nvSpPr>
        <p:spPr bwMode="auto">
          <a:xfrm>
            <a:off x="6254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82" name="Rectangle 198"/>
          <p:cNvSpPr>
            <a:spLocks noChangeArrowheads="1"/>
          </p:cNvSpPr>
          <p:nvPr/>
        </p:nvSpPr>
        <p:spPr bwMode="auto">
          <a:xfrm>
            <a:off x="6559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83" name="Rectangle 199"/>
          <p:cNvSpPr>
            <a:spLocks noChangeArrowheads="1"/>
          </p:cNvSpPr>
          <p:nvPr/>
        </p:nvSpPr>
        <p:spPr bwMode="auto">
          <a:xfrm>
            <a:off x="2292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84" name="Rectangle 200"/>
          <p:cNvSpPr>
            <a:spLocks noChangeArrowheads="1"/>
          </p:cNvSpPr>
          <p:nvPr/>
        </p:nvSpPr>
        <p:spPr bwMode="auto">
          <a:xfrm>
            <a:off x="2597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85" name="Rectangle 201"/>
          <p:cNvSpPr>
            <a:spLocks noChangeArrowheads="1"/>
          </p:cNvSpPr>
          <p:nvPr/>
        </p:nvSpPr>
        <p:spPr bwMode="auto">
          <a:xfrm>
            <a:off x="2901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86" name="Rectangle 202"/>
          <p:cNvSpPr>
            <a:spLocks noChangeArrowheads="1"/>
          </p:cNvSpPr>
          <p:nvPr/>
        </p:nvSpPr>
        <p:spPr bwMode="auto">
          <a:xfrm>
            <a:off x="3206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87" name="Rectangle 203"/>
          <p:cNvSpPr>
            <a:spLocks noChangeArrowheads="1"/>
          </p:cNvSpPr>
          <p:nvPr/>
        </p:nvSpPr>
        <p:spPr bwMode="auto">
          <a:xfrm>
            <a:off x="3511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88" name="Rectangle 204"/>
          <p:cNvSpPr>
            <a:spLocks noChangeArrowheads="1"/>
          </p:cNvSpPr>
          <p:nvPr/>
        </p:nvSpPr>
        <p:spPr bwMode="auto">
          <a:xfrm>
            <a:off x="3816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89" name="Rectangle 205"/>
          <p:cNvSpPr>
            <a:spLocks noChangeArrowheads="1"/>
          </p:cNvSpPr>
          <p:nvPr/>
        </p:nvSpPr>
        <p:spPr bwMode="auto">
          <a:xfrm>
            <a:off x="4121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90" name="Rectangle 206"/>
          <p:cNvSpPr>
            <a:spLocks noChangeArrowheads="1"/>
          </p:cNvSpPr>
          <p:nvPr/>
        </p:nvSpPr>
        <p:spPr bwMode="auto">
          <a:xfrm>
            <a:off x="44259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91" name="Rectangle 207"/>
          <p:cNvSpPr>
            <a:spLocks noChangeArrowheads="1"/>
          </p:cNvSpPr>
          <p:nvPr/>
        </p:nvSpPr>
        <p:spPr bwMode="auto">
          <a:xfrm>
            <a:off x="4730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92" name="Rectangle 208"/>
          <p:cNvSpPr>
            <a:spLocks noChangeArrowheads="1"/>
          </p:cNvSpPr>
          <p:nvPr/>
        </p:nvSpPr>
        <p:spPr bwMode="auto">
          <a:xfrm>
            <a:off x="5035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93" name="Rectangle 209"/>
          <p:cNvSpPr>
            <a:spLocks noChangeArrowheads="1"/>
          </p:cNvSpPr>
          <p:nvPr/>
        </p:nvSpPr>
        <p:spPr bwMode="auto">
          <a:xfrm>
            <a:off x="5340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94" name="Rectangle 210"/>
          <p:cNvSpPr>
            <a:spLocks noChangeArrowheads="1"/>
          </p:cNvSpPr>
          <p:nvPr/>
        </p:nvSpPr>
        <p:spPr bwMode="auto">
          <a:xfrm>
            <a:off x="5645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95" name="Rectangle 211"/>
          <p:cNvSpPr>
            <a:spLocks noChangeArrowheads="1"/>
          </p:cNvSpPr>
          <p:nvPr/>
        </p:nvSpPr>
        <p:spPr bwMode="auto">
          <a:xfrm>
            <a:off x="5949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2196" name="Rectangle 212"/>
          <p:cNvSpPr>
            <a:spLocks noChangeArrowheads="1"/>
          </p:cNvSpPr>
          <p:nvPr/>
        </p:nvSpPr>
        <p:spPr bwMode="auto">
          <a:xfrm>
            <a:off x="6254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2197" name="Rectangle 213"/>
          <p:cNvSpPr>
            <a:spLocks noChangeArrowheads="1"/>
          </p:cNvSpPr>
          <p:nvPr/>
        </p:nvSpPr>
        <p:spPr bwMode="auto">
          <a:xfrm>
            <a:off x="6559550" y="4959350"/>
            <a:ext cx="292100" cy="292100"/>
          </a:xfrm>
          <a:prstGeom prst="rect">
            <a:avLst/>
          </a:prstGeom>
          <a:solidFill>
            <a:srgbClr val="33CC33"/>
          </a:solidFill>
          <a:ln w="12700">
            <a:solidFill>
              <a:schemeClr val="tx1"/>
            </a:solidFill>
            <a:miter lim="800000"/>
            <a:headEnd/>
            <a:tailEnd/>
          </a:ln>
        </p:spPr>
        <p:txBody>
          <a:bodyPr wrap="none" anchor="ctr"/>
          <a:lstStyle/>
          <a:p>
            <a:endParaRPr lang="en-US"/>
          </a:p>
        </p:txBody>
      </p:sp>
      <p:sp>
        <p:nvSpPr>
          <p:cNvPr id="42198" name="AutoShape 214"/>
          <p:cNvSpPr>
            <a:spLocks noChangeArrowheads="1"/>
          </p:cNvSpPr>
          <p:nvPr/>
        </p:nvSpPr>
        <p:spPr bwMode="auto">
          <a:xfrm>
            <a:off x="7016750" y="4959350"/>
            <a:ext cx="292100" cy="292100"/>
          </a:xfrm>
          <a:prstGeom prst="cube">
            <a:avLst>
              <a:gd name="adj" fmla="val 24995"/>
            </a:avLst>
          </a:prstGeom>
          <a:solidFill>
            <a:srgbClr val="FFFF00"/>
          </a:solidFill>
          <a:ln w="12700">
            <a:solidFill>
              <a:schemeClr val="tx1"/>
            </a:solidFill>
            <a:miter lim="800000"/>
            <a:headEnd/>
            <a:tailEnd/>
          </a:ln>
        </p:spPr>
        <p:txBody>
          <a:bodyPr wrap="none" anchor="ctr"/>
          <a:lstStyle/>
          <a:p>
            <a:endParaRPr lang="en-US"/>
          </a:p>
        </p:txBody>
      </p:sp>
      <p:pic>
        <p:nvPicPr>
          <p:cNvPr id="42199" name="Picture 215"/>
          <p:cNvPicPr>
            <a:picLocks noChangeArrowheads="1"/>
          </p:cNvPicPr>
          <p:nvPr/>
        </p:nvPicPr>
        <p:blipFill>
          <a:blip r:embed="rId2"/>
          <a:srcRect/>
          <a:stretch>
            <a:fillRect/>
          </a:stretch>
        </p:blipFill>
        <p:spPr bwMode="auto">
          <a:xfrm>
            <a:off x="2971800" y="1676400"/>
            <a:ext cx="228600" cy="228600"/>
          </a:xfrm>
          <a:prstGeom prst="rect">
            <a:avLst/>
          </a:prstGeom>
          <a:noFill/>
          <a:ln w="9525">
            <a:noFill/>
            <a:miter lim="800000"/>
            <a:headEnd/>
            <a:tailEnd/>
          </a:ln>
        </p:spPr>
      </p:pic>
      <p:pic>
        <p:nvPicPr>
          <p:cNvPr id="216" name="Picture 2" descr="RIMT University"/>
          <p:cNvPicPr>
            <a:picLocks noChangeAspect="1" noChangeArrowheads="1"/>
          </p:cNvPicPr>
          <p:nvPr/>
        </p:nvPicPr>
        <p:blipFill>
          <a:blip r:embed="rId3"/>
          <a:srcRect/>
          <a:stretch>
            <a:fillRect/>
          </a:stretch>
        </p:blipFill>
        <p:spPr bwMode="auto">
          <a:xfrm>
            <a:off x="7173913" y="0"/>
            <a:ext cx="1970087" cy="895350"/>
          </a:xfrm>
          <a:prstGeom prst="rect">
            <a:avLst/>
          </a:prstGeom>
          <a:noFill/>
          <a:ln w="9525">
            <a:noFill/>
            <a:miter lim="800000"/>
            <a:headEnd/>
            <a:tailEnd/>
          </a:ln>
        </p:spPr>
      </p:pic>
      <p:sp>
        <p:nvSpPr>
          <p:cNvPr id="217" name="Rectangle 21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198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8"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22923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3011" name="Rectangle 3"/>
          <p:cNvSpPr>
            <a:spLocks noGrp="1" noChangeArrowheads="1"/>
          </p:cNvSpPr>
          <p:nvPr>
            <p:ph type="title"/>
          </p:nvPr>
        </p:nvSpPr>
        <p:spPr>
          <a:xfrm>
            <a:off x="685800" y="152400"/>
            <a:ext cx="7772400" cy="685800"/>
          </a:xfrm>
          <a:noFill/>
        </p:spPr>
        <p:txBody>
          <a:bodyPr>
            <a:normAutofit fontScale="90000"/>
          </a:bodyPr>
          <a:lstStyle/>
          <a:p>
            <a:r>
              <a:rPr lang="en-US" smtClean="0"/>
              <a:t>Rat In A Maze</a:t>
            </a:r>
          </a:p>
        </p:txBody>
      </p:sp>
      <p:sp>
        <p:nvSpPr>
          <p:cNvPr id="43012" name="Rectangle 4"/>
          <p:cNvSpPr>
            <a:spLocks noGrp="1" noChangeArrowheads="1"/>
          </p:cNvSpPr>
          <p:nvPr>
            <p:ph idx="1"/>
          </p:nvPr>
        </p:nvSpPr>
        <p:spPr>
          <a:xfrm>
            <a:off x="0" y="5410200"/>
            <a:ext cx="9067800" cy="914400"/>
          </a:xfrm>
          <a:noFill/>
        </p:spPr>
        <p:txBody>
          <a:bodyPr>
            <a:normAutofit fontScale="92500" lnSpcReduction="10000"/>
          </a:bodyPr>
          <a:lstStyle/>
          <a:p>
            <a:r>
              <a:rPr lang="en-US" dirty="0" smtClean="0"/>
              <a:t>Move backward until we reach a square from which a forward move is possible.</a:t>
            </a:r>
          </a:p>
        </p:txBody>
      </p:sp>
      <p:sp>
        <p:nvSpPr>
          <p:cNvPr id="43013" name="Rectangle 5"/>
          <p:cNvSpPr>
            <a:spLocks noChangeArrowheads="1"/>
          </p:cNvSpPr>
          <p:nvPr/>
        </p:nvSpPr>
        <p:spPr bwMode="auto">
          <a:xfrm>
            <a:off x="25971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3014" name="Rectangle 6"/>
          <p:cNvSpPr>
            <a:spLocks noChangeArrowheads="1"/>
          </p:cNvSpPr>
          <p:nvPr/>
        </p:nvSpPr>
        <p:spPr bwMode="auto">
          <a:xfrm>
            <a:off x="29019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3015" name="Rectangle 7"/>
          <p:cNvSpPr>
            <a:spLocks noChangeArrowheads="1"/>
          </p:cNvSpPr>
          <p:nvPr/>
        </p:nvSpPr>
        <p:spPr bwMode="auto">
          <a:xfrm>
            <a:off x="32067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3016" name="Rectangle 8"/>
          <p:cNvSpPr>
            <a:spLocks noChangeArrowheads="1"/>
          </p:cNvSpPr>
          <p:nvPr/>
        </p:nvSpPr>
        <p:spPr bwMode="auto">
          <a:xfrm>
            <a:off x="35115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3017" name="Rectangle 9"/>
          <p:cNvSpPr>
            <a:spLocks noChangeArrowheads="1"/>
          </p:cNvSpPr>
          <p:nvPr/>
        </p:nvSpPr>
        <p:spPr bwMode="auto">
          <a:xfrm>
            <a:off x="38163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3018" name="Rectangle 10"/>
          <p:cNvSpPr>
            <a:spLocks noChangeArrowheads="1"/>
          </p:cNvSpPr>
          <p:nvPr/>
        </p:nvSpPr>
        <p:spPr bwMode="auto">
          <a:xfrm>
            <a:off x="41211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3019" name="Rectangle 11"/>
          <p:cNvSpPr>
            <a:spLocks noChangeArrowheads="1"/>
          </p:cNvSpPr>
          <p:nvPr/>
        </p:nvSpPr>
        <p:spPr bwMode="auto">
          <a:xfrm>
            <a:off x="44259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3020" name="Rectangle 12"/>
          <p:cNvSpPr>
            <a:spLocks noChangeArrowheads="1"/>
          </p:cNvSpPr>
          <p:nvPr/>
        </p:nvSpPr>
        <p:spPr bwMode="auto">
          <a:xfrm>
            <a:off x="47307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3021" name="Rectangle 13"/>
          <p:cNvSpPr>
            <a:spLocks noChangeArrowheads="1"/>
          </p:cNvSpPr>
          <p:nvPr/>
        </p:nvSpPr>
        <p:spPr bwMode="auto">
          <a:xfrm>
            <a:off x="50355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3022" name="Rectangle 14"/>
          <p:cNvSpPr>
            <a:spLocks noChangeArrowheads="1"/>
          </p:cNvSpPr>
          <p:nvPr/>
        </p:nvSpPr>
        <p:spPr bwMode="auto">
          <a:xfrm>
            <a:off x="5340350" y="996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023" name="Rectangle 15"/>
          <p:cNvSpPr>
            <a:spLocks noChangeArrowheads="1"/>
          </p:cNvSpPr>
          <p:nvPr/>
        </p:nvSpPr>
        <p:spPr bwMode="auto">
          <a:xfrm>
            <a:off x="56451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24" name="Rectangle 16"/>
          <p:cNvSpPr>
            <a:spLocks noChangeArrowheads="1"/>
          </p:cNvSpPr>
          <p:nvPr/>
        </p:nvSpPr>
        <p:spPr bwMode="auto">
          <a:xfrm>
            <a:off x="59499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25" name="Rectangle 17"/>
          <p:cNvSpPr>
            <a:spLocks noChangeArrowheads="1"/>
          </p:cNvSpPr>
          <p:nvPr/>
        </p:nvSpPr>
        <p:spPr bwMode="auto">
          <a:xfrm>
            <a:off x="62547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26" name="Rectangle 18"/>
          <p:cNvSpPr>
            <a:spLocks noChangeArrowheads="1"/>
          </p:cNvSpPr>
          <p:nvPr/>
        </p:nvSpPr>
        <p:spPr bwMode="auto">
          <a:xfrm>
            <a:off x="65595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27" name="Rectangle 19"/>
          <p:cNvSpPr>
            <a:spLocks noChangeArrowheads="1"/>
          </p:cNvSpPr>
          <p:nvPr/>
        </p:nvSpPr>
        <p:spPr bwMode="auto">
          <a:xfrm>
            <a:off x="2292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28" name="Rectangle 20"/>
          <p:cNvSpPr>
            <a:spLocks noChangeArrowheads="1"/>
          </p:cNvSpPr>
          <p:nvPr/>
        </p:nvSpPr>
        <p:spPr bwMode="auto">
          <a:xfrm>
            <a:off x="2597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029" name="Rectangle 21"/>
          <p:cNvSpPr>
            <a:spLocks noChangeArrowheads="1"/>
          </p:cNvSpPr>
          <p:nvPr/>
        </p:nvSpPr>
        <p:spPr bwMode="auto">
          <a:xfrm>
            <a:off x="2901950" y="1301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3030" name="Rectangle 22"/>
          <p:cNvSpPr>
            <a:spLocks noChangeArrowheads="1"/>
          </p:cNvSpPr>
          <p:nvPr/>
        </p:nvSpPr>
        <p:spPr bwMode="auto">
          <a:xfrm>
            <a:off x="3206750" y="1301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3031" name="Rectangle 23"/>
          <p:cNvSpPr>
            <a:spLocks noChangeArrowheads="1"/>
          </p:cNvSpPr>
          <p:nvPr/>
        </p:nvSpPr>
        <p:spPr bwMode="auto">
          <a:xfrm>
            <a:off x="3511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032" name="Rectangle 24"/>
          <p:cNvSpPr>
            <a:spLocks noChangeArrowheads="1"/>
          </p:cNvSpPr>
          <p:nvPr/>
        </p:nvSpPr>
        <p:spPr bwMode="auto">
          <a:xfrm>
            <a:off x="38163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033" name="Rectangle 25"/>
          <p:cNvSpPr>
            <a:spLocks noChangeArrowheads="1"/>
          </p:cNvSpPr>
          <p:nvPr/>
        </p:nvSpPr>
        <p:spPr bwMode="auto">
          <a:xfrm>
            <a:off x="4121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034" name="Rectangle 26"/>
          <p:cNvSpPr>
            <a:spLocks noChangeArrowheads="1"/>
          </p:cNvSpPr>
          <p:nvPr/>
        </p:nvSpPr>
        <p:spPr bwMode="auto">
          <a:xfrm>
            <a:off x="44259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035" name="Rectangle 27"/>
          <p:cNvSpPr>
            <a:spLocks noChangeArrowheads="1"/>
          </p:cNvSpPr>
          <p:nvPr/>
        </p:nvSpPr>
        <p:spPr bwMode="auto">
          <a:xfrm>
            <a:off x="47307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036" name="Rectangle 28"/>
          <p:cNvSpPr>
            <a:spLocks noChangeArrowheads="1"/>
          </p:cNvSpPr>
          <p:nvPr/>
        </p:nvSpPr>
        <p:spPr bwMode="auto">
          <a:xfrm>
            <a:off x="5035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037" name="Rectangle 29"/>
          <p:cNvSpPr>
            <a:spLocks noChangeArrowheads="1"/>
          </p:cNvSpPr>
          <p:nvPr/>
        </p:nvSpPr>
        <p:spPr bwMode="auto">
          <a:xfrm>
            <a:off x="5340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38" name="Rectangle 30"/>
          <p:cNvSpPr>
            <a:spLocks noChangeArrowheads="1"/>
          </p:cNvSpPr>
          <p:nvPr/>
        </p:nvSpPr>
        <p:spPr bwMode="auto">
          <a:xfrm>
            <a:off x="56451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39" name="Rectangle 31"/>
          <p:cNvSpPr>
            <a:spLocks noChangeArrowheads="1"/>
          </p:cNvSpPr>
          <p:nvPr/>
        </p:nvSpPr>
        <p:spPr bwMode="auto">
          <a:xfrm>
            <a:off x="59499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40" name="Rectangle 32"/>
          <p:cNvSpPr>
            <a:spLocks noChangeArrowheads="1"/>
          </p:cNvSpPr>
          <p:nvPr/>
        </p:nvSpPr>
        <p:spPr bwMode="auto">
          <a:xfrm>
            <a:off x="62547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41" name="Rectangle 33"/>
          <p:cNvSpPr>
            <a:spLocks noChangeArrowheads="1"/>
          </p:cNvSpPr>
          <p:nvPr/>
        </p:nvSpPr>
        <p:spPr bwMode="auto">
          <a:xfrm>
            <a:off x="65595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42" name="Rectangle 34"/>
          <p:cNvSpPr>
            <a:spLocks noChangeArrowheads="1"/>
          </p:cNvSpPr>
          <p:nvPr/>
        </p:nvSpPr>
        <p:spPr bwMode="auto">
          <a:xfrm>
            <a:off x="2292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43" name="Rectangle 35"/>
          <p:cNvSpPr>
            <a:spLocks noChangeArrowheads="1"/>
          </p:cNvSpPr>
          <p:nvPr/>
        </p:nvSpPr>
        <p:spPr bwMode="auto">
          <a:xfrm>
            <a:off x="25971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044" name="Rectangle 36"/>
          <p:cNvSpPr>
            <a:spLocks noChangeArrowheads="1"/>
          </p:cNvSpPr>
          <p:nvPr/>
        </p:nvSpPr>
        <p:spPr bwMode="auto">
          <a:xfrm>
            <a:off x="2901950" y="16065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3045" name="Rectangle 37"/>
          <p:cNvSpPr>
            <a:spLocks noChangeArrowheads="1"/>
          </p:cNvSpPr>
          <p:nvPr/>
        </p:nvSpPr>
        <p:spPr bwMode="auto">
          <a:xfrm>
            <a:off x="32067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046" name="Rectangle 38"/>
          <p:cNvSpPr>
            <a:spLocks noChangeArrowheads="1"/>
          </p:cNvSpPr>
          <p:nvPr/>
        </p:nvSpPr>
        <p:spPr bwMode="auto">
          <a:xfrm>
            <a:off x="35115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047" name="Rectangle 39"/>
          <p:cNvSpPr>
            <a:spLocks noChangeArrowheads="1"/>
          </p:cNvSpPr>
          <p:nvPr/>
        </p:nvSpPr>
        <p:spPr bwMode="auto">
          <a:xfrm>
            <a:off x="3816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48" name="Rectangle 40"/>
          <p:cNvSpPr>
            <a:spLocks noChangeArrowheads="1"/>
          </p:cNvSpPr>
          <p:nvPr/>
        </p:nvSpPr>
        <p:spPr bwMode="auto">
          <a:xfrm>
            <a:off x="4121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49" name="Rectangle 41"/>
          <p:cNvSpPr>
            <a:spLocks noChangeArrowheads="1"/>
          </p:cNvSpPr>
          <p:nvPr/>
        </p:nvSpPr>
        <p:spPr bwMode="auto">
          <a:xfrm>
            <a:off x="4425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50" name="Rectangle 42"/>
          <p:cNvSpPr>
            <a:spLocks noChangeArrowheads="1"/>
          </p:cNvSpPr>
          <p:nvPr/>
        </p:nvSpPr>
        <p:spPr bwMode="auto">
          <a:xfrm>
            <a:off x="4730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51" name="Rectangle 43"/>
          <p:cNvSpPr>
            <a:spLocks noChangeArrowheads="1"/>
          </p:cNvSpPr>
          <p:nvPr/>
        </p:nvSpPr>
        <p:spPr bwMode="auto">
          <a:xfrm>
            <a:off x="5035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52" name="Rectangle 44"/>
          <p:cNvSpPr>
            <a:spLocks noChangeArrowheads="1"/>
          </p:cNvSpPr>
          <p:nvPr/>
        </p:nvSpPr>
        <p:spPr bwMode="auto">
          <a:xfrm>
            <a:off x="5340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53" name="Rectangle 45"/>
          <p:cNvSpPr>
            <a:spLocks noChangeArrowheads="1"/>
          </p:cNvSpPr>
          <p:nvPr/>
        </p:nvSpPr>
        <p:spPr bwMode="auto">
          <a:xfrm>
            <a:off x="5645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54" name="Rectangle 46"/>
          <p:cNvSpPr>
            <a:spLocks noChangeArrowheads="1"/>
          </p:cNvSpPr>
          <p:nvPr/>
        </p:nvSpPr>
        <p:spPr bwMode="auto">
          <a:xfrm>
            <a:off x="5949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55" name="Rectangle 47"/>
          <p:cNvSpPr>
            <a:spLocks noChangeArrowheads="1"/>
          </p:cNvSpPr>
          <p:nvPr/>
        </p:nvSpPr>
        <p:spPr bwMode="auto">
          <a:xfrm>
            <a:off x="6254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56" name="Rectangle 48"/>
          <p:cNvSpPr>
            <a:spLocks noChangeArrowheads="1"/>
          </p:cNvSpPr>
          <p:nvPr/>
        </p:nvSpPr>
        <p:spPr bwMode="auto">
          <a:xfrm>
            <a:off x="6559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57" name="Rectangle 49"/>
          <p:cNvSpPr>
            <a:spLocks noChangeArrowheads="1"/>
          </p:cNvSpPr>
          <p:nvPr/>
        </p:nvSpPr>
        <p:spPr bwMode="auto">
          <a:xfrm>
            <a:off x="2292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58" name="Rectangle 50"/>
          <p:cNvSpPr>
            <a:spLocks noChangeArrowheads="1"/>
          </p:cNvSpPr>
          <p:nvPr/>
        </p:nvSpPr>
        <p:spPr bwMode="auto">
          <a:xfrm>
            <a:off x="25971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059" name="Rectangle 51"/>
          <p:cNvSpPr>
            <a:spLocks noChangeArrowheads="1"/>
          </p:cNvSpPr>
          <p:nvPr/>
        </p:nvSpPr>
        <p:spPr bwMode="auto">
          <a:xfrm>
            <a:off x="29019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060" name="Rectangle 52"/>
          <p:cNvSpPr>
            <a:spLocks noChangeArrowheads="1"/>
          </p:cNvSpPr>
          <p:nvPr/>
        </p:nvSpPr>
        <p:spPr bwMode="auto">
          <a:xfrm>
            <a:off x="32067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061" name="Rectangle 53"/>
          <p:cNvSpPr>
            <a:spLocks noChangeArrowheads="1"/>
          </p:cNvSpPr>
          <p:nvPr/>
        </p:nvSpPr>
        <p:spPr bwMode="auto">
          <a:xfrm>
            <a:off x="3511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62" name="Rectangle 54"/>
          <p:cNvSpPr>
            <a:spLocks noChangeArrowheads="1"/>
          </p:cNvSpPr>
          <p:nvPr/>
        </p:nvSpPr>
        <p:spPr bwMode="auto">
          <a:xfrm>
            <a:off x="3816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63" name="Rectangle 55"/>
          <p:cNvSpPr>
            <a:spLocks noChangeArrowheads="1"/>
          </p:cNvSpPr>
          <p:nvPr/>
        </p:nvSpPr>
        <p:spPr bwMode="auto">
          <a:xfrm>
            <a:off x="4121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64" name="Rectangle 56"/>
          <p:cNvSpPr>
            <a:spLocks noChangeArrowheads="1"/>
          </p:cNvSpPr>
          <p:nvPr/>
        </p:nvSpPr>
        <p:spPr bwMode="auto">
          <a:xfrm>
            <a:off x="4425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65" name="Rectangle 57"/>
          <p:cNvSpPr>
            <a:spLocks noChangeArrowheads="1"/>
          </p:cNvSpPr>
          <p:nvPr/>
        </p:nvSpPr>
        <p:spPr bwMode="auto">
          <a:xfrm>
            <a:off x="4730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66" name="Rectangle 58"/>
          <p:cNvSpPr>
            <a:spLocks noChangeArrowheads="1"/>
          </p:cNvSpPr>
          <p:nvPr/>
        </p:nvSpPr>
        <p:spPr bwMode="auto">
          <a:xfrm>
            <a:off x="5035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67" name="Rectangle 59"/>
          <p:cNvSpPr>
            <a:spLocks noChangeArrowheads="1"/>
          </p:cNvSpPr>
          <p:nvPr/>
        </p:nvSpPr>
        <p:spPr bwMode="auto">
          <a:xfrm>
            <a:off x="5340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68" name="Rectangle 60"/>
          <p:cNvSpPr>
            <a:spLocks noChangeArrowheads="1"/>
          </p:cNvSpPr>
          <p:nvPr/>
        </p:nvSpPr>
        <p:spPr bwMode="auto">
          <a:xfrm>
            <a:off x="5645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69" name="Rectangle 61"/>
          <p:cNvSpPr>
            <a:spLocks noChangeArrowheads="1"/>
          </p:cNvSpPr>
          <p:nvPr/>
        </p:nvSpPr>
        <p:spPr bwMode="auto">
          <a:xfrm>
            <a:off x="5949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70" name="Rectangle 62"/>
          <p:cNvSpPr>
            <a:spLocks noChangeArrowheads="1"/>
          </p:cNvSpPr>
          <p:nvPr/>
        </p:nvSpPr>
        <p:spPr bwMode="auto">
          <a:xfrm>
            <a:off x="6254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71" name="Rectangle 63"/>
          <p:cNvSpPr>
            <a:spLocks noChangeArrowheads="1"/>
          </p:cNvSpPr>
          <p:nvPr/>
        </p:nvSpPr>
        <p:spPr bwMode="auto">
          <a:xfrm>
            <a:off x="6559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72" name="Rectangle 64"/>
          <p:cNvSpPr>
            <a:spLocks noChangeArrowheads="1"/>
          </p:cNvSpPr>
          <p:nvPr/>
        </p:nvSpPr>
        <p:spPr bwMode="auto">
          <a:xfrm>
            <a:off x="2292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73" name="Rectangle 65"/>
          <p:cNvSpPr>
            <a:spLocks noChangeArrowheads="1"/>
          </p:cNvSpPr>
          <p:nvPr/>
        </p:nvSpPr>
        <p:spPr bwMode="auto">
          <a:xfrm>
            <a:off x="25971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74" name="Rectangle 66"/>
          <p:cNvSpPr>
            <a:spLocks noChangeArrowheads="1"/>
          </p:cNvSpPr>
          <p:nvPr/>
        </p:nvSpPr>
        <p:spPr bwMode="auto">
          <a:xfrm>
            <a:off x="29019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75" name="Rectangle 67"/>
          <p:cNvSpPr>
            <a:spLocks noChangeArrowheads="1"/>
          </p:cNvSpPr>
          <p:nvPr/>
        </p:nvSpPr>
        <p:spPr bwMode="auto">
          <a:xfrm>
            <a:off x="32067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76" name="Rectangle 68"/>
          <p:cNvSpPr>
            <a:spLocks noChangeArrowheads="1"/>
          </p:cNvSpPr>
          <p:nvPr/>
        </p:nvSpPr>
        <p:spPr bwMode="auto">
          <a:xfrm>
            <a:off x="3511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077" name="Rectangle 69"/>
          <p:cNvSpPr>
            <a:spLocks noChangeArrowheads="1"/>
          </p:cNvSpPr>
          <p:nvPr/>
        </p:nvSpPr>
        <p:spPr bwMode="auto">
          <a:xfrm>
            <a:off x="3816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78" name="Rectangle 70"/>
          <p:cNvSpPr>
            <a:spLocks noChangeArrowheads="1"/>
          </p:cNvSpPr>
          <p:nvPr/>
        </p:nvSpPr>
        <p:spPr bwMode="auto">
          <a:xfrm>
            <a:off x="41211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79" name="Rectangle 71"/>
          <p:cNvSpPr>
            <a:spLocks noChangeArrowheads="1"/>
          </p:cNvSpPr>
          <p:nvPr/>
        </p:nvSpPr>
        <p:spPr bwMode="auto">
          <a:xfrm>
            <a:off x="44259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80" name="Rectangle 72"/>
          <p:cNvSpPr>
            <a:spLocks noChangeArrowheads="1"/>
          </p:cNvSpPr>
          <p:nvPr/>
        </p:nvSpPr>
        <p:spPr bwMode="auto">
          <a:xfrm>
            <a:off x="47307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081" name="Rectangle 73"/>
          <p:cNvSpPr>
            <a:spLocks noChangeArrowheads="1"/>
          </p:cNvSpPr>
          <p:nvPr/>
        </p:nvSpPr>
        <p:spPr bwMode="auto">
          <a:xfrm>
            <a:off x="5035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082" name="Rectangle 74"/>
          <p:cNvSpPr>
            <a:spLocks noChangeArrowheads="1"/>
          </p:cNvSpPr>
          <p:nvPr/>
        </p:nvSpPr>
        <p:spPr bwMode="auto">
          <a:xfrm>
            <a:off x="53403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083" name="Rectangle 75"/>
          <p:cNvSpPr>
            <a:spLocks noChangeArrowheads="1"/>
          </p:cNvSpPr>
          <p:nvPr/>
        </p:nvSpPr>
        <p:spPr bwMode="auto">
          <a:xfrm>
            <a:off x="56451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084" name="Rectangle 76"/>
          <p:cNvSpPr>
            <a:spLocks noChangeArrowheads="1"/>
          </p:cNvSpPr>
          <p:nvPr/>
        </p:nvSpPr>
        <p:spPr bwMode="auto">
          <a:xfrm>
            <a:off x="59499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085" name="Rectangle 77"/>
          <p:cNvSpPr>
            <a:spLocks noChangeArrowheads="1"/>
          </p:cNvSpPr>
          <p:nvPr/>
        </p:nvSpPr>
        <p:spPr bwMode="auto">
          <a:xfrm>
            <a:off x="62547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86" name="Rectangle 78"/>
          <p:cNvSpPr>
            <a:spLocks noChangeArrowheads="1"/>
          </p:cNvSpPr>
          <p:nvPr/>
        </p:nvSpPr>
        <p:spPr bwMode="auto">
          <a:xfrm>
            <a:off x="65595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87" name="Rectangle 79"/>
          <p:cNvSpPr>
            <a:spLocks noChangeArrowheads="1"/>
          </p:cNvSpPr>
          <p:nvPr/>
        </p:nvSpPr>
        <p:spPr bwMode="auto">
          <a:xfrm>
            <a:off x="2292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88" name="Rectangle 80"/>
          <p:cNvSpPr>
            <a:spLocks noChangeArrowheads="1"/>
          </p:cNvSpPr>
          <p:nvPr/>
        </p:nvSpPr>
        <p:spPr bwMode="auto">
          <a:xfrm>
            <a:off x="25971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089" name="Rectangle 81"/>
          <p:cNvSpPr>
            <a:spLocks noChangeArrowheads="1"/>
          </p:cNvSpPr>
          <p:nvPr/>
        </p:nvSpPr>
        <p:spPr bwMode="auto">
          <a:xfrm>
            <a:off x="2901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090" name="Rectangle 82"/>
          <p:cNvSpPr>
            <a:spLocks noChangeArrowheads="1"/>
          </p:cNvSpPr>
          <p:nvPr/>
        </p:nvSpPr>
        <p:spPr bwMode="auto">
          <a:xfrm>
            <a:off x="32067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091" name="Rectangle 83"/>
          <p:cNvSpPr>
            <a:spLocks noChangeArrowheads="1"/>
          </p:cNvSpPr>
          <p:nvPr/>
        </p:nvSpPr>
        <p:spPr bwMode="auto">
          <a:xfrm>
            <a:off x="3511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92" name="Rectangle 84"/>
          <p:cNvSpPr>
            <a:spLocks noChangeArrowheads="1"/>
          </p:cNvSpPr>
          <p:nvPr/>
        </p:nvSpPr>
        <p:spPr bwMode="auto">
          <a:xfrm>
            <a:off x="3816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93" name="Rectangle 85"/>
          <p:cNvSpPr>
            <a:spLocks noChangeArrowheads="1"/>
          </p:cNvSpPr>
          <p:nvPr/>
        </p:nvSpPr>
        <p:spPr bwMode="auto">
          <a:xfrm>
            <a:off x="4121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94" name="Rectangle 86"/>
          <p:cNvSpPr>
            <a:spLocks noChangeArrowheads="1"/>
          </p:cNvSpPr>
          <p:nvPr/>
        </p:nvSpPr>
        <p:spPr bwMode="auto">
          <a:xfrm>
            <a:off x="44259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95" name="Rectangle 87"/>
          <p:cNvSpPr>
            <a:spLocks noChangeArrowheads="1"/>
          </p:cNvSpPr>
          <p:nvPr/>
        </p:nvSpPr>
        <p:spPr bwMode="auto">
          <a:xfrm>
            <a:off x="4730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96" name="Rectangle 88"/>
          <p:cNvSpPr>
            <a:spLocks noChangeArrowheads="1"/>
          </p:cNvSpPr>
          <p:nvPr/>
        </p:nvSpPr>
        <p:spPr bwMode="auto">
          <a:xfrm>
            <a:off x="5035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97" name="Rectangle 89"/>
          <p:cNvSpPr>
            <a:spLocks noChangeArrowheads="1"/>
          </p:cNvSpPr>
          <p:nvPr/>
        </p:nvSpPr>
        <p:spPr bwMode="auto">
          <a:xfrm>
            <a:off x="5340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98" name="Rectangle 90"/>
          <p:cNvSpPr>
            <a:spLocks noChangeArrowheads="1"/>
          </p:cNvSpPr>
          <p:nvPr/>
        </p:nvSpPr>
        <p:spPr bwMode="auto">
          <a:xfrm>
            <a:off x="5645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099" name="Rectangle 91"/>
          <p:cNvSpPr>
            <a:spLocks noChangeArrowheads="1"/>
          </p:cNvSpPr>
          <p:nvPr/>
        </p:nvSpPr>
        <p:spPr bwMode="auto">
          <a:xfrm>
            <a:off x="5949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00" name="Rectangle 92"/>
          <p:cNvSpPr>
            <a:spLocks noChangeArrowheads="1"/>
          </p:cNvSpPr>
          <p:nvPr/>
        </p:nvSpPr>
        <p:spPr bwMode="auto">
          <a:xfrm>
            <a:off x="6254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01" name="Rectangle 93"/>
          <p:cNvSpPr>
            <a:spLocks noChangeArrowheads="1"/>
          </p:cNvSpPr>
          <p:nvPr/>
        </p:nvSpPr>
        <p:spPr bwMode="auto">
          <a:xfrm>
            <a:off x="6559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02" name="Rectangle 94"/>
          <p:cNvSpPr>
            <a:spLocks noChangeArrowheads="1"/>
          </p:cNvSpPr>
          <p:nvPr/>
        </p:nvSpPr>
        <p:spPr bwMode="auto">
          <a:xfrm>
            <a:off x="2292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03" name="Rectangle 95"/>
          <p:cNvSpPr>
            <a:spLocks noChangeArrowheads="1"/>
          </p:cNvSpPr>
          <p:nvPr/>
        </p:nvSpPr>
        <p:spPr bwMode="auto">
          <a:xfrm>
            <a:off x="25971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04" name="Rectangle 96"/>
          <p:cNvSpPr>
            <a:spLocks noChangeArrowheads="1"/>
          </p:cNvSpPr>
          <p:nvPr/>
        </p:nvSpPr>
        <p:spPr bwMode="auto">
          <a:xfrm>
            <a:off x="29019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05" name="Rectangle 97"/>
          <p:cNvSpPr>
            <a:spLocks noChangeArrowheads="1"/>
          </p:cNvSpPr>
          <p:nvPr/>
        </p:nvSpPr>
        <p:spPr bwMode="auto">
          <a:xfrm>
            <a:off x="3206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06" name="Rectangle 98"/>
          <p:cNvSpPr>
            <a:spLocks noChangeArrowheads="1"/>
          </p:cNvSpPr>
          <p:nvPr/>
        </p:nvSpPr>
        <p:spPr bwMode="auto">
          <a:xfrm>
            <a:off x="3511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07" name="Rectangle 99"/>
          <p:cNvSpPr>
            <a:spLocks noChangeArrowheads="1"/>
          </p:cNvSpPr>
          <p:nvPr/>
        </p:nvSpPr>
        <p:spPr bwMode="auto">
          <a:xfrm>
            <a:off x="3816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08" name="Rectangle 100"/>
          <p:cNvSpPr>
            <a:spLocks noChangeArrowheads="1"/>
          </p:cNvSpPr>
          <p:nvPr/>
        </p:nvSpPr>
        <p:spPr bwMode="auto">
          <a:xfrm>
            <a:off x="4121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09" name="Rectangle 101"/>
          <p:cNvSpPr>
            <a:spLocks noChangeArrowheads="1"/>
          </p:cNvSpPr>
          <p:nvPr/>
        </p:nvSpPr>
        <p:spPr bwMode="auto">
          <a:xfrm>
            <a:off x="4425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10" name="Rectangle 102"/>
          <p:cNvSpPr>
            <a:spLocks noChangeArrowheads="1"/>
          </p:cNvSpPr>
          <p:nvPr/>
        </p:nvSpPr>
        <p:spPr bwMode="auto">
          <a:xfrm>
            <a:off x="4730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11" name="Rectangle 103"/>
          <p:cNvSpPr>
            <a:spLocks noChangeArrowheads="1"/>
          </p:cNvSpPr>
          <p:nvPr/>
        </p:nvSpPr>
        <p:spPr bwMode="auto">
          <a:xfrm>
            <a:off x="5035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12" name="Rectangle 104"/>
          <p:cNvSpPr>
            <a:spLocks noChangeArrowheads="1"/>
          </p:cNvSpPr>
          <p:nvPr/>
        </p:nvSpPr>
        <p:spPr bwMode="auto">
          <a:xfrm>
            <a:off x="5340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13" name="Rectangle 105"/>
          <p:cNvSpPr>
            <a:spLocks noChangeArrowheads="1"/>
          </p:cNvSpPr>
          <p:nvPr/>
        </p:nvSpPr>
        <p:spPr bwMode="auto">
          <a:xfrm>
            <a:off x="5645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14" name="Rectangle 106"/>
          <p:cNvSpPr>
            <a:spLocks noChangeArrowheads="1"/>
          </p:cNvSpPr>
          <p:nvPr/>
        </p:nvSpPr>
        <p:spPr bwMode="auto">
          <a:xfrm>
            <a:off x="5949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15" name="Rectangle 107"/>
          <p:cNvSpPr>
            <a:spLocks noChangeArrowheads="1"/>
          </p:cNvSpPr>
          <p:nvPr/>
        </p:nvSpPr>
        <p:spPr bwMode="auto">
          <a:xfrm>
            <a:off x="6254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16" name="Rectangle 108"/>
          <p:cNvSpPr>
            <a:spLocks noChangeArrowheads="1"/>
          </p:cNvSpPr>
          <p:nvPr/>
        </p:nvSpPr>
        <p:spPr bwMode="auto">
          <a:xfrm>
            <a:off x="6559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17" name="Rectangle 109"/>
          <p:cNvSpPr>
            <a:spLocks noChangeArrowheads="1"/>
          </p:cNvSpPr>
          <p:nvPr/>
        </p:nvSpPr>
        <p:spPr bwMode="auto">
          <a:xfrm>
            <a:off x="2292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18" name="Rectangle 110"/>
          <p:cNvSpPr>
            <a:spLocks noChangeArrowheads="1"/>
          </p:cNvSpPr>
          <p:nvPr/>
        </p:nvSpPr>
        <p:spPr bwMode="auto">
          <a:xfrm>
            <a:off x="2597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19" name="Rectangle 111"/>
          <p:cNvSpPr>
            <a:spLocks noChangeArrowheads="1"/>
          </p:cNvSpPr>
          <p:nvPr/>
        </p:nvSpPr>
        <p:spPr bwMode="auto">
          <a:xfrm>
            <a:off x="2901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20" name="Rectangle 112"/>
          <p:cNvSpPr>
            <a:spLocks noChangeArrowheads="1"/>
          </p:cNvSpPr>
          <p:nvPr/>
        </p:nvSpPr>
        <p:spPr bwMode="auto">
          <a:xfrm>
            <a:off x="3206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21" name="Rectangle 113"/>
          <p:cNvSpPr>
            <a:spLocks noChangeArrowheads="1"/>
          </p:cNvSpPr>
          <p:nvPr/>
        </p:nvSpPr>
        <p:spPr bwMode="auto">
          <a:xfrm>
            <a:off x="35115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22" name="Rectangle 114"/>
          <p:cNvSpPr>
            <a:spLocks noChangeArrowheads="1"/>
          </p:cNvSpPr>
          <p:nvPr/>
        </p:nvSpPr>
        <p:spPr bwMode="auto">
          <a:xfrm>
            <a:off x="3816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23" name="Rectangle 115"/>
          <p:cNvSpPr>
            <a:spLocks noChangeArrowheads="1"/>
          </p:cNvSpPr>
          <p:nvPr/>
        </p:nvSpPr>
        <p:spPr bwMode="auto">
          <a:xfrm>
            <a:off x="41211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24" name="Rectangle 116"/>
          <p:cNvSpPr>
            <a:spLocks noChangeArrowheads="1"/>
          </p:cNvSpPr>
          <p:nvPr/>
        </p:nvSpPr>
        <p:spPr bwMode="auto">
          <a:xfrm>
            <a:off x="4425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25" name="Rectangle 117"/>
          <p:cNvSpPr>
            <a:spLocks noChangeArrowheads="1"/>
          </p:cNvSpPr>
          <p:nvPr/>
        </p:nvSpPr>
        <p:spPr bwMode="auto">
          <a:xfrm>
            <a:off x="4730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26" name="Rectangle 118"/>
          <p:cNvSpPr>
            <a:spLocks noChangeArrowheads="1"/>
          </p:cNvSpPr>
          <p:nvPr/>
        </p:nvSpPr>
        <p:spPr bwMode="auto">
          <a:xfrm>
            <a:off x="5035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27" name="Rectangle 119"/>
          <p:cNvSpPr>
            <a:spLocks noChangeArrowheads="1"/>
          </p:cNvSpPr>
          <p:nvPr/>
        </p:nvSpPr>
        <p:spPr bwMode="auto">
          <a:xfrm>
            <a:off x="5340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28" name="Rectangle 120"/>
          <p:cNvSpPr>
            <a:spLocks noChangeArrowheads="1"/>
          </p:cNvSpPr>
          <p:nvPr/>
        </p:nvSpPr>
        <p:spPr bwMode="auto">
          <a:xfrm>
            <a:off x="5645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29" name="Rectangle 121"/>
          <p:cNvSpPr>
            <a:spLocks noChangeArrowheads="1"/>
          </p:cNvSpPr>
          <p:nvPr/>
        </p:nvSpPr>
        <p:spPr bwMode="auto">
          <a:xfrm>
            <a:off x="59499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30" name="Rectangle 122"/>
          <p:cNvSpPr>
            <a:spLocks noChangeArrowheads="1"/>
          </p:cNvSpPr>
          <p:nvPr/>
        </p:nvSpPr>
        <p:spPr bwMode="auto">
          <a:xfrm>
            <a:off x="62547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31" name="Rectangle 123"/>
          <p:cNvSpPr>
            <a:spLocks noChangeArrowheads="1"/>
          </p:cNvSpPr>
          <p:nvPr/>
        </p:nvSpPr>
        <p:spPr bwMode="auto">
          <a:xfrm>
            <a:off x="6559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32" name="Rectangle 124"/>
          <p:cNvSpPr>
            <a:spLocks noChangeArrowheads="1"/>
          </p:cNvSpPr>
          <p:nvPr/>
        </p:nvSpPr>
        <p:spPr bwMode="auto">
          <a:xfrm>
            <a:off x="2292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33" name="Rectangle 125"/>
          <p:cNvSpPr>
            <a:spLocks noChangeArrowheads="1"/>
          </p:cNvSpPr>
          <p:nvPr/>
        </p:nvSpPr>
        <p:spPr bwMode="auto">
          <a:xfrm>
            <a:off x="2597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34" name="Rectangle 126"/>
          <p:cNvSpPr>
            <a:spLocks noChangeArrowheads="1"/>
          </p:cNvSpPr>
          <p:nvPr/>
        </p:nvSpPr>
        <p:spPr bwMode="auto">
          <a:xfrm>
            <a:off x="2901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35" name="Rectangle 127"/>
          <p:cNvSpPr>
            <a:spLocks noChangeArrowheads="1"/>
          </p:cNvSpPr>
          <p:nvPr/>
        </p:nvSpPr>
        <p:spPr bwMode="auto">
          <a:xfrm>
            <a:off x="3206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36" name="Rectangle 128"/>
          <p:cNvSpPr>
            <a:spLocks noChangeArrowheads="1"/>
          </p:cNvSpPr>
          <p:nvPr/>
        </p:nvSpPr>
        <p:spPr bwMode="auto">
          <a:xfrm>
            <a:off x="3511550" y="3435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37" name="Rectangle 129"/>
          <p:cNvSpPr>
            <a:spLocks noChangeArrowheads="1"/>
          </p:cNvSpPr>
          <p:nvPr/>
        </p:nvSpPr>
        <p:spPr bwMode="auto">
          <a:xfrm>
            <a:off x="3816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38" name="Rectangle 130"/>
          <p:cNvSpPr>
            <a:spLocks noChangeArrowheads="1"/>
          </p:cNvSpPr>
          <p:nvPr/>
        </p:nvSpPr>
        <p:spPr bwMode="auto">
          <a:xfrm>
            <a:off x="4121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39" name="Rectangle 131"/>
          <p:cNvSpPr>
            <a:spLocks noChangeArrowheads="1"/>
          </p:cNvSpPr>
          <p:nvPr/>
        </p:nvSpPr>
        <p:spPr bwMode="auto">
          <a:xfrm>
            <a:off x="4425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40" name="Rectangle 132"/>
          <p:cNvSpPr>
            <a:spLocks noChangeArrowheads="1"/>
          </p:cNvSpPr>
          <p:nvPr/>
        </p:nvSpPr>
        <p:spPr bwMode="auto">
          <a:xfrm>
            <a:off x="4730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41" name="Rectangle 133"/>
          <p:cNvSpPr>
            <a:spLocks noChangeArrowheads="1"/>
          </p:cNvSpPr>
          <p:nvPr/>
        </p:nvSpPr>
        <p:spPr bwMode="auto">
          <a:xfrm>
            <a:off x="50355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42" name="Rectangle 134"/>
          <p:cNvSpPr>
            <a:spLocks noChangeArrowheads="1"/>
          </p:cNvSpPr>
          <p:nvPr/>
        </p:nvSpPr>
        <p:spPr bwMode="auto">
          <a:xfrm>
            <a:off x="5340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43" name="Rectangle 135"/>
          <p:cNvSpPr>
            <a:spLocks noChangeArrowheads="1"/>
          </p:cNvSpPr>
          <p:nvPr/>
        </p:nvSpPr>
        <p:spPr bwMode="auto">
          <a:xfrm>
            <a:off x="5645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44" name="Rectangle 136"/>
          <p:cNvSpPr>
            <a:spLocks noChangeArrowheads="1"/>
          </p:cNvSpPr>
          <p:nvPr/>
        </p:nvSpPr>
        <p:spPr bwMode="auto">
          <a:xfrm>
            <a:off x="5949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45" name="Rectangle 137"/>
          <p:cNvSpPr>
            <a:spLocks noChangeArrowheads="1"/>
          </p:cNvSpPr>
          <p:nvPr/>
        </p:nvSpPr>
        <p:spPr bwMode="auto">
          <a:xfrm>
            <a:off x="6254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46" name="Rectangle 138"/>
          <p:cNvSpPr>
            <a:spLocks noChangeArrowheads="1"/>
          </p:cNvSpPr>
          <p:nvPr/>
        </p:nvSpPr>
        <p:spPr bwMode="auto">
          <a:xfrm>
            <a:off x="65595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47" name="Rectangle 139"/>
          <p:cNvSpPr>
            <a:spLocks noChangeArrowheads="1"/>
          </p:cNvSpPr>
          <p:nvPr/>
        </p:nvSpPr>
        <p:spPr bwMode="auto">
          <a:xfrm>
            <a:off x="2292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48" name="Rectangle 140"/>
          <p:cNvSpPr>
            <a:spLocks noChangeArrowheads="1"/>
          </p:cNvSpPr>
          <p:nvPr/>
        </p:nvSpPr>
        <p:spPr bwMode="auto">
          <a:xfrm>
            <a:off x="2597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49" name="Rectangle 141"/>
          <p:cNvSpPr>
            <a:spLocks noChangeArrowheads="1"/>
          </p:cNvSpPr>
          <p:nvPr/>
        </p:nvSpPr>
        <p:spPr bwMode="auto">
          <a:xfrm>
            <a:off x="29019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50" name="Rectangle 142"/>
          <p:cNvSpPr>
            <a:spLocks noChangeArrowheads="1"/>
          </p:cNvSpPr>
          <p:nvPr/>
        </p:nvSpPr>
        <p:spPr bwMode="auto">
          <a:xfrm>
            <a:off x="3206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51" name="Rectangle 143"/>
          <p:cNvSpPr>
            <a:spLocks noChangeArrowheads="1"/>
          </p:cNvSpPr>
          <p:nvPr/>
        </p:nvSpPr>
        <p:spPr bwMode="auto">
          <a:xfrm>
            <a:off x="3511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52" name="Rectangle 144"/>
          <p:cNvSpPr>
            <a:spLocks noChangeArrowheads="1"/>
          </p:cNvSpPr>
          <p:nvPr/>
        </p:nvSpPr>
        <p:spPr bwMode="auto">
          <a:xfrm>
            <a:off x="3816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53" name="Rectangle 145"/>
          <p:cNvSpPr>
            <a:spLocks noChangeArrowheads="1"/>
          </p:cNvSpPr>
          <p:nvPr/>
        </p:nvSpPr>
        <p:spPr bwMode="auto">
          <a:xfrm>
            <a:off x="4121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54" name="Rectangle 146"/>
          <p:cNvSpPr>
            <a:spLocks noChangeArrowheads="1"/>
          </p:cNvSpPr>
          <p:nvPr/>
        </p:nvSpPr>
        <p:spPr bwMode="auto">
          <a:xfrm>
            <a:off x="4425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55" name="Rectangle 147"/>
          <p:cNvSpPr>
            <a:spLocks noChangeArrowheads="1"/>
          </p:cNvSpPr>
          <p:nvPr/>
        </p:nvSpPr>
        <p:spPr bwMode="auto">
          <a:xfrm>
            <a:off x="4730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56" name="Rectangle 148"/>
          <p:cNvSpPr>
            <a:spLocks noChangeArrowheads="1"/>
          </p:cNvSpPr>
          <p:nvPr/>
        </p:nvSpPr>
        <p:spPr bwMode="auto">
          <a:xfrm>
            <a:off x="5035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57" name="Rectangle 149"/>
          <p:cNvSpPr>
            <a:spLocks noChangeArrowheads="1"/>
          </p:cNvSpPr>
          <p:nvPr/>
        </p:nvSpPr>
        <p:spPr bwMode="auto">
          <a:xfrm>
            <a:off x="5340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58" name="Rectangle 150"/>
          <p:cNvSpPr>
            <a:spLocks noChangeArrowheads="1"/>
          </p:cNvSpPr>
          <p:nvPr/>
        </p:nvSpPr>
        <p:spPr bwMode="auto">
          <a:xfrm>
            <a:off x="56451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59" name="Rectangle 151"/>
          <p:cNvSpPr>
            <a:spLocks noChangeArrowheads="1"/>
          </p:cNvSpPr>
          <p:nvPr/>
        </p:nvSpPr>
        <p:spPr bwMode="auto">
          <a:xfrm>
            <a:off x="5949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60" name="Rectangle 152"/>
          <p:cNvSpPr>
            <a:spLocks noChangeArrowheads="1"/>
          </p:cNvSpPr>
          <p:nvPr/>
        </p:nvSpPr>
        <p:spPr bwMode="auto">
          <a:xfrm>
            <a:off x="6254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61" name="Rectangle 153"/>
          <p:cNvSpPr>
            <a:spLocks noChangeArrowheads="1"/>
          </p:cNvSpPr>
          <p:nvPr/>
        </p:nvSpPr>
        <p:spPr bwMode="auto">
          <a:xfrm>
            <a:off x="6559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62" name="Rectangle 154"/>
          <p:cNvSpPr>
            <a:spLocks noChangeArrowheads="1"/>
          </p:cNvSpPr>
          <p:nvPr/>
        </p:nvSpPr>
        <p:spPr bwMode="auto">
          <a:xfrm>
            <a:off x="2292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63" name="Rectangle 155"/>
          <p:cNvSpPr>
            <a:spLocks noChangeArrowheads="1"/>
          </p:cNvSpPr>
          <p:nvPr/>
        </p:nvSpPr>
        <p:spPr bwMode="auto">
          <a:xfrm>
            <a:off x="2597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64" name="Rectangle 156"/>
          <p:cNvSpPr>
            <a:spLocks noChangeArrowheads="1"/>
          </p:cNvSpPr>
          <p:nvPr/>
        </p:nvSpPr>
        <p:spPr bwMode="auto">
          <a:xfrm>
            <a:off x="29019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65" name="Rectangle 157"/>
          <p:cNvSpPr>
            <a:spLocks noChangeArrowheads="1"/>
          </p:cNvSpPr>
          <p:nvPr/>
        </p:nvSpPr>
        <p:spPr bwMode="auto">
          <a:xfrm>
            <a:off x="3206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66" name="Rectangle 158"/>
          <p:cNvSpPr>
            <a:spLocks noChangeArrowheads="1"/>
          </p:cNvSpPr>
          <p:nvPr/>
        </p:nvSpPr>
        <p:spPr bwMode="auto">
          <a:xfrm>
            <a:off x="3511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67" name="Rectangle 159"/>
          <p:cNvSpPr>
            <a:spLocks noChangeArrowheads="1"/>
          </p:cNvSpPr>
          <p:nvPr/>
        </p:nvSpPr>
        <p:spPr bwMode="auto">
          <a:xfrm>
            <a:off x="38163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68" name="Rectangle 160"/>
          <p:cNvSpPr>
            <a:spLocks noChangeArrowheads="1"/>
          </p:cNvSpPr>
          <p:nvPr/>
        </p:nvSpPr>
        <p:spPr bwMode="auto">
          <a:xfrm>
            <a:off x="4121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69" name="Rectangle 161"/>
          <p:cNvSpPr>
            <a:spLocks noChangeArrowheads="1"/>
          </p:cNvSpPr>
          <p:nvPr/>
        </p:nvSpPr>
        <p:spPr bwMode="auto">
          <a:xfrm>
            <a:off x="4425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70" name="Rectangle 162"/>
          <p:cNvSpPr>
            <a:spLocks noChangeArrowheads="1"/>
          </p:cNvSpPr>
          <p:nvPr/>
        </p:nvSpPr>
        <p:spPr bwMode="auto">
          <a:xfrm>
            <a:off x="4730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71" name="Rectangle 163"/>
          <p:cNvSpPr>
            <a:spLocks noChangeArrowheads="1"/>
          </p:cNvSpPr>
          <p:nvPr/>
        </p:nvSpPr>
        <p:spPr bwMode="auto">
          <a:xfrm>
            <a:off x="5035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72" name="Rectangle 164"/>
          <p:cNvSpPr>
            <a:spLocks noChangeArrowheads="1"/>
          </p:cNvSpPr>
          <p:nvPr/>
        </p:nvSpPr>
        <p:spPr bwMode="auto">
          <a:xfrm>
            <a:off x="5340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73" name="Rectangle 165"/>
          <p:cNvSpPr>
            <a:spLocks noChangeArrowheads="1"/>
          </p:cNvSpPr>
          <p:nvPr/>
        </p:nvSpPr>
        <p:spPr bwMode="auto">
          <a:xfrm>
            <a:off x="5645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74" name="Rectangle 166"/>
          <p:cNvSpPr>
            <a:spLocks noChangeArrowheads="1"/>
          </p:cNvSpPr>
          <p:nvPr/>
        </p:nvSpPr>
        <p:spPr bwMode="auto">
          <a:xfrm>
            <a:off x="5949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75" name="Rectangle 167"/>
          <p:cNvSpPr>
            <a:spLocks noChangeArrowheads="1"/>
          </p:cNvSpPr>
          <p:nvPr/>
        </p:nvSpPr>
        <p:spPr bwMode="auto">
          <a:xfrm>
            <a:off x="6254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76" name="Rectangle 168"/>
          <p:cNvSpPr>
            <a:spLocks noChangeArrowheads="1"/>
          </p:cNvSpPr>
          <p:nvPr/>
        </p:nvSpPr>
        <p:spPr bwMode="auto">
          <a:xfrm>
            <a:off x="6559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77" name="Rectangle 169"/>
          <p:cNvSpPr>
            <a:spLocks noChangeArrowheads="1"/>
          </p:cNvSpPr>
          <p:nvPr/>
        </p:nvSpPr>
        <p:spPr bwMode="auto">
          <a:xfrm>
            <a:off x="2292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78" name="Rectangle 170"/>
          <p:cNvSpPr>
            <a:spLocks noChangeArrowheads="1"/>
          </p:cNvSpPr>
          <p:nvPr/>
        </p:nvSpPr>
        <p:spPr bwMode="auto">
          <a:xfrm>
            <a:off x="2597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79" name="Rectangle 171"/>
          <p:cNvSpPr>
            <a:spLocks noChangeArrowheads="1"/>
          </p:cNvSpPr>
          <p:nvPr/>
        </p:nvSpPr>
        <p:spPr bwMode="auto">
          <a:xfrm>
            <a:off x="2901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80" name="Rectangle 172"/>
          <p:cNvSpPr>
            <a:spLocks noChangeArrowheads="1"/>
          </p:cNvSpPr>
          <p:nvPr/>
        </p:nvSpPr>
        <p:spPr bwMode="auto">
          <a:xfrm>
            <a:off x="3206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81" name="Rectangle 173"/>
          <p:cNvSpPr>
            <a:spLocks noChangeArrowheads="1"/>
          </p:cNvSpPr>
          <p:nvPr/>
        </p:nvSpPr>
        <p:spPr bwMode="auto">
          <a:xfrm>
            <a:off x="3511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82" name="Rectangle 174"/>
          <p:cNvSpPr>
            <a:spLocks noChangeArrowheads="1"/>
          </p:cNvSpPr>
          <p:nvPr/>
        </p:nvSpPr>
        <p:spPr bwMode="auto">
          <a:xfrm>
            <a:off x="3816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83" name="Rectangle 175"/>
          <p:cNvSpPr>
            <a:spLocks noChangeArrowheads="1"/>
          </p:cNvSpPr>
          <p:nvPr/>
        </p:nvSpPr>
        <p:spPr bwMode="auto">
          <a:xfrm>
            <a:off x="4121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84" name="Rectangle 176"/>
          <p:cNvSpPr>
            <a:spLocks noChangeArrowheads="1"/>
          </p:cNvSpPr>
          <p:nvPr/>
        </p:nvSpPr>
        <p:spPr bwMode="auto">
          <a:xfrm>
            <a:off x="4425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85" name="Rectangle 177"/>
          <p:cNvSpPr>
            <a:spLocks noChangeArrowheads="1"/>
          </p:cNvSpPr>
          <p:nvPr/>
        </p:nvSpPr>
        <p:spPr bwMode="auto">
          <a:xfrm>
            <a:off x="47307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86" name="Rectangle 178"/>
          <p:cNvSpPr>
            <a:spLocks noChangeArrowheads="1"/>
          </p:cNvSpPr>
          <p:nvPr/>
        </p:nvSpPr>
        <p:spPr bwMode="auto">
          <a:xfrm>
            <a:off x="50355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87" name="Rectangle 179"/>
          <p:cNvSpPr>
            <a:spLocks noChangeArrowheads="1"/>
          </p:cNvSpPr>
          <p:nvPr/>
        </p:nvSpPr>
        <p:spPr bwMode="auto">
          <a:xfrm>
            <a:off x="53403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88" name="Rectangle 180"/>
          <p:cNvSpPr>
            <a:spLocks noChangeArrowheads="1"/>
          </p:cNvSpPr>
          <p:nvPr/>
        </p:nvSpPr>
        <p:spPr bwMode="auto">
          <a:xfrm>
            <a:off x="5645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89" name="Rectangle 181"/>
          <p:cNvSpPr>
            <a:spLocks noChangeArrowheads="1"/>
          </p:cNvSpPr>
          <p:nvPr/>
        </p:nvSpPr>
        <p:spPr bwMode="auto">
          <a:xfrm>
            <a:off x="59499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90" name="Rectangle 182"/>
          <p:cNvSpPr>
            <a:spLocks noChangeArrowheads="1"/>
          </p:cNvSpPr>
          <p:nvPr/>
        </p:nvSpPr>
        <p:spPr bwMode="auto">
          <a:xfrm>
            <a:off x="6254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91" name="Rectangle 183"/>
          <p:cNvSpPr>
            <a:spLocks noChangeArrowheads="1"/>
          </p:cNvSpPr>
          <p:nvPr/>
        </p:nvSpPr>
        <p:spPr bwMode="auto">
          <a:xfrm>
            <a:off x="6559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92" name="Rectangle 184"/>
          <p:cNvSpPr>
            <a:spLocks noChangeArrowheads="1"/>
          </p:cNvSpPr>
          <p:nvPr/>
        </p:nvSpPr>
        <p:spPr bwMode="auto">
          <a:xfrm>
            <a:off x="2292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93" name="Rectangle 185"/>
          <p:cNvSpPr>
            <a:spLocks noChangeArrowheads="1"/>
          </p:cNvSpPr>
          <p:nvPr/>
        </p:nvSpPr>
        <p:spPr bwMode="auto">
          <a:xfrm>
            <a:off x="2597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94" name="Rectangle 186"/>
          <p:cNvSpPr>
            <a:spLocks noChangeArrowheads="1"/>
          </p:cNvSpPr>
          <p:nvPr/>
        </p:nvSpPr>
        <p:spPr bwMode="auto">
          <a:xfrm>
            <a:off x="29019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195" name="Rectangle 187"/>
          <p:cNvSpPr>
            <a:spLocks noChangeArrowheads="1"/>
          </p:cNvSpPr>
          <p:nvPr/>
        </p:nvSpPr>
        <p:spPr bwMode="auto">
          <a:xfrm>
            <a:off x="3206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96" name="Rectangle 188"/>
          <p:cNvSpPr>
            <a:spLocks noChangeArrowheads="1"/>
          </p:cNvSpPr>
          <p:nvPr/>
        </p:nvSpPr>
        <p:spPr bwMode="auto">
          <a:xfrm>
            <a:off x="3511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97" name="Rectangle 189"/>
          <p:cNvSpPr>
            <a:spLocks noChangeArrowheads="1"/>
          </p:cNvSpPr>
          <p:nvPr/>
        </p:nvSpPr>
        <p:spPr bwMode="auto">
          <a:xfrm>
            <a:off x="3816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98" name="Rectangle 190"/>
          <p:cNvSpPr>
            <a:spLocks noChangeArrowheads="1"/>
          </p:cNvSpPr>
          <p:nvPr/>
        </p:nvSpPr>
        <p:spPr bwMode="auto">
          <a:xfrm>
            <a:off x="41211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199" name="Rectangle 191"/>
          <p:cNvSpPr>
            <a:spLocks noChangeArrowheads="1"/>
          </p:cNvSpPr>
          <p:nvPr/>
        </p:nvSpPr>
        <p:spPr bwMode="auto">
          <a:xfrm>
            <a:off x="4425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200" name="Rectangle 192"/>
          <p:cNvSpPr>
            <a:spLocks noChangeArrowheads="1"/>
          </p:cNvSpPr>
          <p:nvPr/>
        </p:nvSpPr>
        <p:spPr bwMode="auto">
          <a:xfrm>
            <a:off x="4730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201" name="Rectangle 193"/>
          <p:cNvSpPr>
            <a:spLocks noChangeArrowheads="1"/>
          </p:cNvSpPr>
          <p:nvPr/>
        </p:nvSpPr>
        <p:spPr bwMode="auto">
          <a:xfrm>
            <a:off x="5035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202" name="Rectangle 194"/>
          <p:cNvSpPr>
            <a:spLocks noChangeArrowheads="1"/>
          </p:cNvSpPr>
          <p:nvPr/>
        </p:nvSpPr>
        <p:spPr bwMode="auto">
          <a:xfrm>
            <a:off x="5340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203" name="Rectangle 195"/>
          <p:cNvSpPr>
            <a:spLocks noChangeArrowheads="1"/>
          </p:cNvSpPr>
          <p:nvPr/>
        </p:nvSpPr>
        <p:spPr bwMode="auto">
          <a:xfrm>
            <a:off x="5645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204" name="Rectangle 196"/>
          <p:cNvSpPr>
            <a:spLocks noChangeArrowheads="1"/>
          </p:cNvSpPr>
          <p:nvPr/>
        </p:nvSpPr>
        <p:spPr bwMode="auto">
          <a:xfrm>
            <a:off x="5949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205" name="Rectangle 197"/>
          <p:cNvSpPr>
            <a:spLocks noChangeArrowheads="1"/>
          </p:cNvSpPr>
          <p:nvPr/>
        </p:nvSpPr>
        <p:spPr bwMode="auto">
          <a:xfrm>
            <a:off x="6254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206" name="Rectangle 198"/>
          <p:cNvSpPr>
            <a:spLocks noChangeArrowheads="1"/>
          </p:cNvSpPr>
          <p:nvPr/>
        </p:nvSpPr>
        <p:spPr bwMode="auto">
          <a:xfrm>
            <a:off x="6559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207" name="Rectangle 199"/>
          <p:cNvSpPr>
            <a:spLocks noChangeArrowheads="1"/>
          </p:cNvSpPr>
          <p:nvPr/>
        </p:nvSpPr>
        <p:spPr bwMode="auto">
          <a:xfrm>
            <a:off x="2292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208" name="Rectangle 200"/>
          <p:cNvSpPr>
            <a:spLocks noChangeArrowheads="1"/>
          </p:cNvSpPr>
          <p:nvPr/>
        </p:nvSpPr>
        <p:spPr bwMode="auto">
          <a:xfrm>
            <a:off x="2597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209" name="Rectangle 201"/>
          <p:cNvSpPr>
            <a:spLocks noChangeArrowheads="1"/>
          </p:cNvSpPr>
          <p:nvPr/>
        </p:nvSpPr>
        <p:spPr bwMode="auto">
          <a:xfrm>
            <a:off x="2901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210" name="Rectangle 202"/>
          <p:cNvSpPr>
            <a:spLocks noChangeArrowheads="1"/>
          </p:cNvSpPr>
          <p:nvPr/>
        </p:nvSpPr>
        <p:spPr bwMode="auto">
          <a:xfrm>
            <a:off x="3206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211" name="Rectangle 203"/>
          <p:cNvSpPr>
            <a:spLocks noChangeArrowheads="1"/>
          </p:cNvSpPr>
          <p:nvPr/>
        </p:nvSpPr>
        <p:spPr bwMode="auto">
          <a:xfrm>
            <a:off x="3511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212" name="Rectangle 204"/>
          <p:cNvSpPr>
            <a:spLocks noChangeArrowheads="1"/>
          </p:cNvSpPr>
          <p:nvPr/>
        </p:nvSpPr>
        <p:spPr bwMode="auto">
          <a:xfrm>
            <a:off x="3816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213" name="Rectangle 205"/>
          <p:cNvSpPr>
            <a:spLocks noChangeArrowheads="1"/>
          </p:cNvSpPr>
          <p:nvPr/>
        </p:nvSpPr>
        <p:spPr bwMode="auto">
          <a:xfrm>
            <a:off x="4121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214" name="Rectangle 206"/>
          <p:cNvSpPr>
            <a:spLocks noChangeArrowheads="1"/>
          </p:cNvSpPr>
          <p:nvPr/>
        </p:nvSpPr>
        <p:spPr bwMode="auto">
          <a:xfrm>
            <a:off x="44259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215" name="Rectangle 207"/>
          <p:cNvSpPr>
            <a:spLocks noChangeArrowheads="1"/>
          </p:cNvSpPr>
          <p:nvPr/>
        </p:nvSpPr>
        <p:spPr bwMode="auto">
          <a:xfrm>
            <a:off x="4730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216" name="Rectangle 208"/>
          <p:cNvSpPr>
            <a:spLocks noChangeArrowheads="1"/>
          </p:cNvSpPr>
          <p:nvPr/>
        </p:nvSpPr>
        <p:spPr bwMode="auto">
          <a:xfrm>
            <a:off x="5035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217" name="Rectangle 209"/>
          <p:cNvSpPr>
            <a:spLocks noChangeArrowheads="1"/>
          </p:cNvSpPr>
          <p:nvPr/>
        </p:nvSpPr>
        <p:spPr bwMode="auto">
          <a:xfrm>
            <a:off x="5340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218" name="Rectangle 210"/>
          <p:cNvSpPr>
            <a:spLocks noChangeArrowheads="1"/>
          </p:cNvSpPr>
          <p:nvPr/>
        </p:nvSpPr>
        <p:spPr bwMode="auto">
          <a:xfrm>
            <a:off x="5645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219" name="Rectangle 211"/>
          <p:cNvSpPr>
            <a:spLocks noChangeArrowheads="1"/>
          </p:cNvSpPr>
          <p:nvPr/>
        </p:nvSpPr>
        <p:spPr bwMode="auto">
          <a:xfrm>
            <a:off x="5949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3220" name="Rectangle 212"/>
          <p:cNvSpPr>
            <a:spLocks noChangeArrowheads="1"/>
          </p:cNvSpPr>
          <p:nvPr/>
        </p:nvSpPr>
        <p:spPr bwMode="auto">
          <a:xfrm>
            <a:off x="6254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3221" name="Rectangle 213"/>
          <p:cNvSpPr>
            <a:spLocks noChangeArrowheads="1"/>
          </p:cNvSpPr>
          <p:nvPr/>
        </p:nvSpPr>
        <p:spPr bwMode="auto">
          <a:xfrm>
            <a:off x="6559550" y="4959350"/>
            <a:ext cx="292100" cy="292100"/>
          </a:xfrm>
          <a:prstGeom prst="rect">
            <a:avLst/>
          </a:prstGeom>
          <a:solidFill>
            <a:srgbClr val="33CC33"/>
          </a:solidFill>
          <a:ln w="12700">
            <a:solidFill>
              <a:schemeClr val="tx1"/>
            </a:solidFill>
            <a:miter lim="800000"/>
            <a:headEnd/>
            <a:tailEnd/>
          </a:ln>
        </p:spPr>
        <p:txBody>
          <a:bodyPr wrap="none" anchor="ctr"/>
          <a:lstStyle/>
          <a:p>
            <a:endParaRPr lang="en-US"/>
          </a:p>
        </p:txBody>
      </p:sp>
      <p:sp>
        <p:nvSpPr>
          <p:cNvPr id="43222" name="AutoShape 214"/>
          <p:cNvSpPr>
            <a:spLocks noChangeArrowheads="1"/>
          </p:cNvSpPr>
          <p:nvPr/>
        </p:nvSpPr>
        <p:spPr bwMode="auto">
          <a:xfrm>
            <a:off x="7016750" y="4959350"/>
            <a:ext cx="292100" cy="292100"/>
          </a:xfrm>
          <a:prstGeom prst="cube">
            <a:avLst>
              <a:gd name="adj" fmla="val 24995"/>
            </a:avLst>
          </a:prstGeom>
          <a:solidFill>
            <a:srgbClr val="FFFF00"/>
          </a:solidFill>
          <a:ln w="12700">
            <a:solidFill>
              <a:schemeClr val="tx1"/>
            </a:solidFill>
            <a:miter lim="800000"/>
            <a:headEnd/>
            <a:tailEnd/>
          </a:ln>
        </p:spPr>
        <p:txBody>
          <a:bodyPr wrap="none" anchor="ctr"/>
          <a:lstStyle/>
          <a:p>
            <a:endParaRPr lang="en-US"/>
          </a:p>
        </p:txBody>
      </p:sp>
      <p:pic>
        <p:nvPicPr>
          <p:cNvPr id="43223" name="Picture 215"/>
          <p:cNvPicPr>
            <a:picLocks noChangeArrowheads="1"/>
          </p:cNvPicPr>
          <p:nvPr/>
        </p:nvPicPr>
        <p:blipFill>
          <a:blip r:embed="rId2"/>
          <a:srcRect/>
          <a:stretch>
            <a:fillRect/>
          </a:stretch>
        </p:blipFill>
        <p:spPr bwMode="auto">
          <a:xfrm>
            <a:off x="2971800" y="1371600"/>
            <a:ext cx="228600" cy="228600"/>
          </a:xfrm>
          <a:prstGeom prst="rect">
            <a:avLst/>
          </a:prstGeom>
          <a:noFill/>
          <a:ln w="9525">
            <a:noFill/>
            <a:miter lim="800000"/>
            <a:headEnd/>
            <a:tailEnd/>
          </a:ln>
        </p:spPr>
      </p:pic>
      <p:grpSp>
        <p:nvGrpSpPr>
          <p:cNvPr id="2" name="Group 219"/>
          <p:cNvGrpSpPr>
            <a:grpSpLocks/>
          </p:cNvGrpSpPr>
          <p:nvPr/>
        </p:nvGrpSpPr>
        <p:grpSpPr bwMode="auto">
          <a:xfrm>
            <a:off x="2901950" y="1301750"/>
            <a:ext cx="603250" cy="298450"/>
            <a:chOff x="1828" y="820"/>
            <a:chExt cx="380" cy="188"/>
          </a:xfrm>
        </p:grpSpPr>
        <p:sp>
          <p:nvSpPr>
            <p:cNvPr id="43242" name="Rectangle 216"/>
            <p:cNvSpPr>
              <a:spLocks noChangeArrowheads="1"/>
            </p:cNvSpPr>
            <p:nvPr/>
          </p:nvSpPr>
          <p:spPr bwMode="auto">
            <a:xfrm>
              <a:off x="1828" y="820"/>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3243" name="Rectangle 217"/>
            <p:cNvSpPr>
              <a:spLocks noChangeArrowheads="1"/>
            </p:cNvSpPr>
            <p:nvPr/>
          </p:nvSpPr>
          <p:spPr bwMode="auto">
            <a:xfrm>
              <a:off x="2020" y="820"/>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7" name="Picture 218"/>
            <p:cNvPicPr>
              <a:picLocks noChangeArrowheads="1"/>
            </p:cNvPicPr>
            <p:nvPr/>
          </p:nvPicPr>
          <p:blipFill>
            <a:blip r:embed="rId2"/>
            <a:srcRect/>
            <a:stretch>
              <a:fillRect/>
            </a:stretch>
          </p:blipFill>
          <p:spPr bwMode="auto">
            <a:xfrm>
              <a:off x="2064" y="864"/>
              <a:ext cx="144" cy="144"/>
            </a:xfrm>
            <a:prstGeom prst="rect">
              <a:avLst/>
            </a:prstGeom>
            <a:noFill/>
            <a:ln w="9525">
              <a:noFill/>
              <a:miter lim="800000"/>
              <a:headEnd/>
              <a:tailEnd/>
            </a:ln>
          </p:spPr>
        </p:pic>
      </p:grpSp>
      <p:grpSp>
        <p:nvGrpSpPr>
          <p:cNvPr id="3" name="Group 223"/>
          <p:cNvGrpSpPr>
            <a:grpSpLocks/>
          </p:cNvGrpSpPr>
          <p:nvPr/>
        </p:nvGrpSpPr>
        <p:grpSpPr bwMode="auto">
          <a:xfrm>
            <a:off x="3206750" y="996950"/>
            <a:ext cx="298450" cy="596900"/>
            <a:chOff x="2020" y="628"/>
            <a:chExt cx="188" cy="376"/>
          </a:xfrm>
        </p:grpSpPr>
        <p:sp>
          <p:nvSpPr>
            <p:cNvPr id="43239" name="Rectangle 220"/>
            <p:cNvSpPr>
              <a:spLocks noChangeArrowheads="1"/>
            </p:cNvSpPr>
            <p:nvPr/>
          </p:nvSpPr>
          <p:spPr bwMode="auto">
            <a:xfrm>
              <a:off x="2020" y="820"/>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3240" name="Rectangle 221"/>
            <p:cNvSpPr>
              <a:spLocks noChangeArrowheads="1"/>
            </p:cNvSpPr>
            <p:nvPr/>
          </p:nvSpPr>
          <p:spPr bwMode="auto">
            <a:xfrm>
              <a:off x="2020"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3241" name="Picture 222"/>
            <p:cNvPicPr>
              <a:picLocks noChangeArrowheads="1"/>
            </p:cNvPicPr>
            <p:nvPr/>
          </p:nvPicPr>
          <p:blipFill>
            <a:blip r:embed="rId2"/>
            <a:srcRect/>
            <a:stretch>
              <a:fillRect/>
            </a:stretch>
          </p:blipFill>
          <p:spPr bwMode="auto">
            <a:xfrm>
              <a:off x="2064" y="672"/>
              <a:ext cx="144" cy="144"/>
            </a:xfrm>
            <a:prstGeom prst="rect">
              <a:avLst/>
            </a:prstGeom>
            <a:noFill/>
            <a:ln w="9525">
              <a:noFill/>
              <a:miter lim="800000"/>
              <a:headEnd/>
              <a:tailEnd/>
            </a:ln>
          </p:spPr>
        </p:pic>
      </p:grpSp>
      <p:grpSp>
        <p:nvGrpSpPr>
          <p:cNvPr id="4" name="Group 227"/>
          <p:cNvGrpSpPr>
            <a:grpSpLocks/>
          </p:cNvGrpSpPr>
          <p:nvPr/>
        </p:nvGrpSpPr>
        <p:grpSpPr bwMode="auto">
          <a:xfrm>
            <a:off x="2901950" y="996950"/>
            <a:ext cx="596900" cy="298450"/>
            <a:chOff x="1828" y="628"/>
            <a:chExt cx="376" cy="188"/>
          </a:xfrm>
        </p:grpSpPr>
        <p:sp>
          <p:nvSpPr>
            <p:cNvPr id="43236" name="Rectangle 224"/>
            <p:cNvSpPr>
              <a:spLocks noChangeArrowheads="1"/>
            </p:cNvSpPr>
            <p:nvPr/>
          </p:nvSpPr>
          <p:spPr bwMode="auto">
            <a:xfrm>
              <a:off x="2020" y="628"/>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3237" name="Rectangle 225"/>
            <p:cNvSpPr>
              <a:spLocks noChangeArrowheads="1"/>
            </p:cNvSpPr>
            <p:nvPr/>
          </p:nvSpPr>
          <p:spPr bwMode="auto">
            <a:xfrm>
              <a:off x="1828"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3238" name="Picture 226"/>
            <p:cNvPicPr>
              <a:picLocks noChangeArrowheads="1"/>
            </p:cNvPicPr>
            <p:nvPr/>
          </p:nvPicPr>
          <p:blipFill>
            <a:blip r:embed="rId2"/>
            <a:srcRect/>
            <a:stretch>
              <a:fillRect/>
            </a:stretch>
          </p:blipFill>
          <p:spPr bwMode="auto">
            <a:xfrm>
              <a:off x="1872" y="672"/>
              <a:ext cx="144" cy="144"/>
            </a:xfrm>
            <a:prstGeom prst="rect">
              <a:avLst/>
            </a:prstGeom>
            <a:noFill/>
            <a:ln w="9525">
              <a:noFill/>
              <a:miter lim="800000"/>
              <a:headEnd/>
              <a:tailEnd/>
            </a:ln>
          </p:spPr>
        </p:pic>
      </p:grpSp>
      <p:grpSp>
        <p:nvGrpSpPr>
          <p:cNvPr id="5" name="Group 231"/>
          <p:cNvGrpSpPr>
            <a:grpSpLocks/>
          </p:cNvGrpSpPr>
          <p:nvPr/>
        </p:nvGrpSpPr>
        <p:grpSpPr bwMode="auto">
          <a:xfrm>
            <a:off x="2597150" y="996950"/>
            <a:ext cx="596900" cy="298450"/>
            <a:chOff x="1636" y="628"/>
            <a:chExt cx="376" cy="188"/>
          </a:xfrm>
        </p:grpSpPr>
        <p:sp>
          <p:nvSpPr>
            <p:cNvPr id="43233" name="Rectangle 228"/>
            <p:cNvSpPr>
              <a:spLocks noChangeArrowheads="1"/>
            </p:cNvSpPr>
            <p:nvPr/>
          </p:nvSpPr>
          <p:spPr bwMode="auto">
            <a:xfrm>
              <a:off x="1828" y="628"/>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3234" name="Rectangle 229"/>
            <p:cNvSpPr>
              <a:spLocks noChangeArrowheads="1"/>
            </p:cNvSpPr>
            <p:nvPr/>
          </p:nvSpPr>
          <p:spPr bwMode="auto">
            <a:xfrm>
              <a:off x="1636"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3235" name="Picture 230"/>
            <p:cNvPicPr>
              <a:picLocks noChangeArrowheads="1"/>
            </p:cNvPicPr>
            <p:nvPr/>
          </p:nvPicPr>
          <p:blipFill>
            <a:blip r:embed="rId2"/>
            <a:srcRect/>
            <a:stretch>
              <a:fillRect/>
            </a:stretch>
          </p:blipFill>
          <p:spPr bwMode="auto">
            <a:xfrm>
              <a:off x="1680" y="672"/>
              <a:ext cx="144" cy="144"/>
            </a:xfrm>
            <a:prstGeom prst="rect">
              <a:avLst/>
            </a:prstGeom>
            <a:noFill/>
            <a:ln w="9525">
              <a:noFill/>
              <a:miter lim="800000"/>
              <a:headEnd/>
              <a:tailEnd/>
            </a:ln>
          </p:spPr>
        </p:pic>
      </p:grpSp>
      <p:grpSp>
        <p:nvGrpSpPr>
          <p:cNvPr id="6" name="Group 235"/>
          <p:cNvGrpSpPr>
            <a:grpSpLocks/>
          </p:cNvGrpSpPr>
          <p:nvPr/>
        </p:nvGrpSpPr>
        <p:grpSpPr bwMode="auto">
          <a:xfrm>
            <a:off x="2292350" y="996950"/>
            <a:ext cx="596900" cy="298450"/>
            <a:chOff x="1444" y="628"/>
            <a:chExt cx="376" cy="188"/>
          </a:xfrm>
        </p:grpSpPr>
        <p:sp>
          <p:nvSpPr>
            <p:cNvPr id="43230" name="Rectangle 232"/>
            <p:cNvSpPr>
              <a:spLocks noChangeArrowheads="1"/>
            </p:cNvSpPr>
            <p:nvPr/>
          </p:nvSpPr>
          <p:spPr bwMode="auto">
            <a:xfrm>
              <a:off x="1636" y="628"/>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3231" name="Rectangle 233"/>
            <p:cNvSpPr>
              <a:spLocks noChangeArrowheads="1"/>
            </p:cNvSpPr>
            <p:nvPr/>
          </p:nvSpPr>
          <p:spPr bwMode="auto">
            <a:xfrm>
              <a:off x="1444"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3232" name="Picture 234"/>
            <p:cNvPicPr>
              <a:picLocks noChangeArrowheads="1"/>
            </p:cNvPicPr>
            <p:nvPr/>
          </p:nvPicPr>
          <p:blipFill>
            <a:blip r:embed="rId2"/>
            <a:srcRect/>
            <a:stretch>
              <a:fillRect/>
            </a:stretch>
          </p:blipFill>
          <p:spPr bwMode="auto">
            <a:xfrm>
              <a:off x="1488" y="672"/>
              <a:ext cx="144" cy="144"/>
            </a:xfrm>
            <a:prstGeom prst="rect">
              <a:avLst/>
            </a:prstGeom>
            <a:noFill/>
            <a:ln w="9525">
              <a:noFill/>
              <a:miter lim="800000"/>
              <a:headEnd/>
              <a:tailEnd/>
            </a:ln>
          </p:spPr>
        </p:pic>
      </p:grpSp>
      <p:sp>
        <p:nvSpPr>
          <p:cNvPr id="43244" name="Rectangle 236"/>
          <p:cNvSpPr>
            <a:spLocks noChangeArrowheads="1"/>
          </p:cNvSpPr>
          <p:nvPr/>
        </p:nvSpPr>
        <p:spPr bwMode="auto">
          <a:xfrm>
            <a:off x="1588" y="6323013"/>
            <a:ext cx="9067800" cy="381000"/>
          </a:xfrm>
          <a:prstGeom prst="rect">
            <a:avLst/>
          </a:prstGeom>
          <a:noFill/>
          <a:ln w="9525">
            <a:noFill/>
            <a:miter lim="800000"/>
            <a:headEnd/>
            <a:tailEnd/>
          </a:ln>
        </p:spPr>
        <p:txBody>
          <a:bodyPr lIns="92075" tIns="46038" rIns="92075" bIns="46038"/>
          <a:lstStyle/>
          <a:p>
            <a:pPr marL="342900" indent="-342900">
              <a:spcBef>
                <a:spcPct val="20000"/>
              </a:spcBef>
              <a:buClr>
                <a:schemeClr val="tx2"/>
              </a:buClr>
              <a:buFontTx/>
              <a:buChar char="•"/>
            </a:pPr>
            <a:r>
              <a:rPr lang="en-US">
                <a:solidFill>
                  <a:schemeClr val="tx1"/>
                </a:solidFill>
              </a:rPr>
              <a:t>Move downward.</a:t>
            </a:r>
          </a:p>
        </p:txBody>
      </p:sp>
      <p:pic>
        <p:nvPicPr>
          <p:cNvPr id="237" name="Picture 2" descr="RIMT University"/>
          <p:cNvPicPr>
            <a:picLocks noChangeAspect="1" noChangeArrowheads="1"/>
          </p:cNvPicPr>
          <p:nvPr/>
        </p:nvPicPr>
        <p:blipFill>
          <a:blip r:embed="rId3"/>
          <a:srcRect/>
          <a:stretch>
            <a:fillRect/>
          </a:stretch>
        </p:blipFill>
        <p:spPr bwMode="auto">
          <a:xfrm>
            <a:off x="7173913" y="0"/>
            <a:ext cx="1970087" cy="895350"/>
          </a:xfrm>
          <a:prstGeom prst="rect">
            <a:avLst/>
          </a:prstGeom>
          <a:noFill/>
          <a:ln w="9525">
            <a:noFill/>
            <a:miter lim="800000"/>
            <a:headEnd/>
            <a:tailEnd/>
          </a:ln>
        </p:spPr>
      </p:pic>
      <p:sp>
        <p:nvSpPr>
          <p:cNvPr id="238" name="Rectangle 23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499"/>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4324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244"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p:spPr>
        <p:txBody>
          <a:bodyPr/>
          <a:lstStyle/>
          <a:p>
            <a:pPr algn="l"/>
            <a:r>
              <a:rPr lang="en-US" dirty="0" smtClean="0"/>
              <a:t>Towers Of Hanoi/Brahma</a:t>
            </a:r>
          </a:p>
        </p:txBody>
      </p:sp>
      <p:sp>
        <p:nvSpPr>
          <p:cNvPr id="60435" name="Rectangle 19"/>
          <p:cNvSpPr>
            <a:spLocks noGrp="1" noChangeArrowheads="1"/>
          </p:cNvSpPr>
          <p:nvPr>
            <p:ph idx="1"/>
          </p:nvPr>
        </p:nvSpPr>
        <p:spPr>
          <a:xfrm>
            <a:off x="76200" y="1905000"/>
            <a:ext cx="9067800" cy="1828800"/>
          </a:xfrm>
          <a:noFill/>
        </p:spPr>
        <p:txBody>
          <a:bodyPr>
            <a:normAutofit fontScale="92500"/>
          </a:bodyPr>
          <a:lstStyle/>
          <a:p>
            <a:pPr>
              <a:lnSpc>
                <a:spcPct val="90000"/>
              </a:lnSpc>
            </a:pPr>
            <a:r>
              <a:rPr lang="en-US" sz="2800" smtClean="0">
                <a:solidFill>
                  <a:schemeClr val="hlink"/>
                </a:solidFill>
              </a:rPr>
              <a:t>moves(64) = 1.8 * 10</a:t>
            </a:r>
            <a:r>
              <a:rPr lang="en-US" sz="2800" baseline="30000" smtClean="0">
                <a:solidFill>
                  <a:schemeClr val="hlink"/>
                </a:solidFill>
              </a:rPr>
              <a:t>19 </a:t>
            </a:r>
            <a:r>
              <a:rPr lang="en-US" sz="2800" smtClean="0"/>
              <a:t>(approximately)</a:t>
            </a:r>
          </a:p>
          <a:p>
            <a:pPr>
              <a:lnSpc>
                <a:spcPct val="90000"/>
              </a:lnSpc>
            </a:pPr>
            <a:r>
              <a:rPr lang="en-US" sz="2800" smtClean="0"/>
              <a:t>Performing</a:t>
            </a:r>
            <a:r>
              <a:rPr lang="en-US" sz="2800" smtClean="0">
                <a:solidFill>
                  <a:schemeClr val="hlink"/>
                </a:solidFill>
              </a:rPr>
              <a:t> 10</a:t>
            </a:r>
            <a:r>
              <a:rPr lang="en-US" sz="2800" baseline="30000" smtClean="0">
                <a:solidFill>
                  <a:schemeClr val="hlink"/>
                </a:solidFill>
              </a:rPr>
              <a:t>9 </a:t>
            </a:r>
            <a:r>
              <a:rPr lang="en-US" sz="2800" smtClean="0"/>
              <a:t>moves/second, a computer would take about</a:t>
            </a:r>
            <a:r>
              <a:rPr lang="en-US" sz="2800" smtClean="0">
                <a:solidFill>
                  <a:schemeClr val="hlink"/>
                </a:solidFill>
              </a:rPr>
              <a:t> 570 </a:t>
            </a:r>
            <a:r>
              <a:rPr lang="en-US" sz="2800" smtClean="0"/>
              <a:t>years to complete.</a:t>
            </a:r>
          </a:p>
          <a:p>
            <a:pPr>
              <a:lnSpc>
                <a:spcPct val="90000"/>
              </a:lnSpc>
            </a:pPr>
            <a:r>
              <a:rPr lang="en-US" sz="2800" smtClean="0"/>
              <a:t>At </a:t>
            </a:r>
            <a:r>
              <a:rPr lang="en-US" sz="2800" smtClean="0">
                <a:solidFill>
                  <a:schemeClr val="hlink"/>
                </a:solidFill>
              </a:rPr>
              <a:t>1</a:t>
            </a:r>
            <a:r>
              <a:rPr lang="en-US" sz="2800" smtClean="0"/>
              <a:t> disk move/min, the monks will take about </a:t>
            </a:r>
            <a:r>
              <a:rPr lang="en-US" sz="2800" smtClean="0">
                <a:solidFill>
                  <a:schemeClr val="hlink"/>
                </a:solidFill>
              </a:rPr>
              <a:t>3.4 *</a:t>
            </a:r>
            <a:r>
              <a:rPr lang="en-US" sz="2800" smtClean="0"/>
              <a:t> </a:t>
            </a:r>
            <a:r>
              <a:rPr lang="en-US" sz="2800" smtClean="0">
                <a:solidFill>
                  <a:schemeClr val="hlink"/>
                </a:solidFill>
              </a:rPr>
              <a:t>10</a:t>
            </a:r>
            <a:r>
              <a:rPr lang="en-US" sz="2800" baseline="30000" smtClean="0">
                <a:solidFill>
                  <a:schemeClr val="hlink"/>
                </a:solidFill>
              </a:rPr>
              <a:t>13 </a:t>
            </a:r>
            <a:r>
              <a:rPr lang="en-US" sz="2800" smtClean="0"/>
              <a:t>years.</a:t>
            </a:r>
          </a:p>
        </p:txBody>
      </p:sp>
      <p:pic>
        <p:nvPicPr>
          <p:cNvPr id="4" name="Picture 2" descr="RIMT University"/>
          <p:cNvPicPr>
            <a:picLocks noChangeAspect="1" noChangeArrowheads="1"/>
          </p:cNvPicPr>
          <p:nvPr/>
        </p:nvPicPr>
        <p:blipFill>
          <a:blip r:embed="rId3"/>
          <a:srcRect/>
          <a:stretch>
            <a:fillRect/>
          </a:stretch>
        </p:blipFill>
        <p:spPr bwMode="auto">
          <a:xfrm>
            <a:off x="7173913" y="0"/>
            <a:ext cx="1970087" cy="895350"/>
          </a:xfrm>
          <a:prstGeom prst="rect">
            <a:avLst/>
          </a:prstGeom>
          <a:noFill/>
          <a:ln w="9525">
            <a:noFill/>
            <a:miter lim="800000"/>
            <a:headEnd/>
            <a:tailEnd/>
          </a:ln>
        </p:spPr>
      </p:pic>
      <p:sp>
        <p:nvSpPr>
          <p:cNvPr id="5" name="Rectangle 4">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04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04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043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35"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4"/>
          <p:cNvSpPr>
            <a:spLocks noGrp="1" noChangeArrowheads="1"/>
          </p:cNvSpPr>
          <p:nvPr>
            <p:ph type="title"/>
          </p:nvPr>
        </p:nvSpPr>
        <p:spPr>
          <a:xfrm>
            <a:off x="685800" y="152400"/>
            <a:ext cx="7772400" cy="685800"/>
          </a:xfrm>
          <a:noFill/>
        </p:spPr>
        <p:txBody>
          <a:bodyPr>
            <a:normAutofit fontScale="90000"/>
          </a:bodyPr>
          <a:lstStyle/>
          <a:p>
            <a:r>
              <a:rPr lang="en-US" smtClean="0"/>
              <a:t>Rat In A Maze</a:t>
            </a:r>
          </a:p>
        </p:txBody>
      </p:sp>
      <p:sp>
        <p:nvSpPr>
          <p:cNvPr id="44037" name="Rectangle 5"/>
          <p:cNvSpPr>
            <a:spLocks noGrp="1" noChangeArrowheads="1"/>
          </p:cNvSpPr>
          <p:nvPr>
            <p:ph idx="1"/>
          </p:nvPr>
        </p:nvSpPr>
        <p:spPr>
          <a:xfrm>
            <a:off x="0" y="5715000"/>
            <a:ext cx="9067800" cy="685800"/>
          </a:xfrm>
          <a:noFill/>
        </p:spPr>
        <p:txBody>
          <a:bodyPr/>
          <a:lstStyle/>
          <a:p>
            <a:r>
              <a:rPr lang="en-US" smtClean="0"/>
              <a:t>Move right.</a:t>
            </a:r>
          </a:p>
        </p:txBody>
      </p:sp>
      <p:grpSp>
        <p:nvGrpSpPr>
          <p:cNvPr id="2" name="Group 489"/>
          <p:cNvGrpSpPr>
            <a:grpSpLocks/>
          </p:cNvGrpSpPr>
          <p:nvPr/>
        </p:nvGrpSpPr>
        <p:grpSpPr bwMode="auto">
          <a:xfrm>
            <a:off x="2286000" y="996950"/>
            <a:ext cx="5022850" cy="4254500"/>
            <a:chOff x="1440" y="628"/>
            <a:chExt cx="3164" cy="2680"/>
          </a:xfrm>
        </p:grpSpPr>
        <p:sp>
          <p:nvSpPr>
            <p:cNvPr id="44045" name="Rectangle 2"/>
            <p:cNvSpPr>
              <a:spLocks noChangeArrowheads="1"/>
            </p:cNvSpPr>
            <p:nvPr/>
          </p:nvSpPr>
          <p:spPr bwMode="auto">
            <a:xfrm>
              <a:off x="1444"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46" name="Rectangle 3"/>
            <p:cNvSpPr>
              <a:spLocks noChangeArrowheads="1"/>
            </p:cNvSpPr>
            <p:nvPr/>
          </p:nvSpPr>
          <p:spPr bwMode="auto">
            <a:xfrm>
              <a:off x="1444"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4047" name="Rectangle 6"/>
            <p:cNvSpPr>
              <a:spLocks noChangeArrowheads="1"/>
            </p:cNvSpPr>
            <p:nvPr/>
          </p:nvSpPr>
          <p:spPr bwMode="auto">
            <a:xfrm>
              <a:off x="1636"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4048" name="Rectangle 7"/>
            <p:cNvSpPr>
              <a:spLocks noChangeArrowheads="1"/>
            </p:cNvSpPr>
            <p:nvPr/>
          </p:nvSpPr>
          <p:spPr bwMode="auto">
            <a:xfrm>
              <a:off x="1828"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4049" name="Rectangle 8"/>
            <p:cNvSpPr>
              <a:spLocks noChangeArrowheads="1"/>
            </p:cNvSpPr>
            <p:nvPr/>
          </p:nvSpPr>
          <p:spPr bwMode="auto">
            <a:xfrm>
              <a:off x="2020"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4050" name="Rectangle 9"/>
            <p:cNvSpPr>
              <a:spLocks noChangeArrowheads="1"/>
            </p:cNvSpPr>
            <p:nvPr/>
          </p:nvSpPr>
          <p:spPr bwMode="auto">
            <a:xfrm>
              <a:off x="2212" y="628"/>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4051" name="Rectangle 10"/>
            <p:cNvSpPr>
              <a:spLocks noChangeArrowheads="1"/>
            </p:cNvSpPr>
            <p:nvPr/>
          </p:nvSpPr>
          <p:spPr bwMode="auto">
            <a:xfrm>
              <a:off x="2404" y="628"/>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4052" name="Rectangle 11"/>
            <p:cNvSpPr>
              <a:spLocks noChangeArrowheads="1"/>
            </p:cNvSpPr>
            <p:nvPr/>
          </p:nvSpPr>
          <p:spPr bwMode="auto">
            <a:xfrm>
              <a:off x="2596" y="628"/>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4053" name="Rectangle 12"/>
            <p:cNvSpPr>
              <a:spLocks noChangeArrowheads="1"/>
            </p:cNvSpPr>
            <p:nvPr/>
          </p:nvSpPr>
          <p:spPr bwMode="auto">
            <a:xfrm>
              <a:off x="2788" y="628"/>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4054" name="Rectangle 13"/>
            <p:cNvSpPr>
              <a:spLocks noChangeArrowheads="1"/>
            </p:cNvSpPr>
            <p:nvPr/>
          </p:nvSpPr>
          <p:spPr bwMode="auto">
            <a:xfrm>
              <a:off x="2980" y="628"/>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4055" name="Rectangle 14"/>
            <p:cNvSpPr>
              <a:spLocks noChangeArrowheads="1"/>
            </p:cNvSpPr>
            <p:nvPr/>
          </p:nvSpPr>
          <p:spPr bwMode="auto">
            <a:xfrm>
              <a:off x="3172" y="628"/>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4056" name="Rectangle 15"/>
            <p:cNvSpPr>
              <a:spLocks noChangeArrowheads="1"/>
            </p:cNvSpPr>
            <p:nvPr/>
          </p:nvSpPr>
          <p:spPr bwMode="auto">
            <a:xfrm>
              <a:off x="3364" y="62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057" name="Rectangle 16"/>
            <p:cNvSpPr>
              <a:spLocks noChangeArrowheads="1"/>
            </p:cNvSpPr>
            <p:nvPr/>
          </p:nvSpPr>
          <p:spPr bwMode="auto">
            <a:xfrm>
              <a:off x="3556"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58" name="Rectangle 17"/>
            <p:cNvSpPr>
              <a:spLocks noChangeArrowheads="1"/>
            </p:cNvSpPr>
            <p:nvPr/>
          </p:nvSpPr>
          <p:spPr bwMode="auto">
            <a:xfrm>
              <a:off x="3748"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59" name="Rectangle 18"/>
            <p:cNvSpPr>
              <a:spLocks noChangeArrowheads="1"/>
            </p:cNvSpPr>
            <p:nvPr/>
          </p:nvSpPr>
          <p:spPr bwMode="auto">
            <a:xfrm>
              <a:off x="3940"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60" name="Rectangle 19"/>
            <p:cNvSpPr>
              <a:spLocks noChangeArrowheads="1"/>
            </p:cNvSpPr>
            <p:nvPr/>
          </p:nvSpPr>
          <p:spPr bwMode="auto">
            <a:xfrm>
              <a:off x="4132" y="62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61" name="Rectangle 20"/>
            <p:cNvSpPr>
              <a:spLocks noChangeArrowheads="1"/>
            </p:cNvSpPr>
            <p:nvPr/>
          </p:nvSpPr>
          <p:spPr bwMode="auto">
            <a:xfrm>
              <a:off x="1444" y="82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62" name="Rectangle 21"/>
            <p:cNvSpPr>
              <a:spLocks noChangeArrowheads="1"/>
            </p:cNvSpPr>
            <p:nvPr/>
          </p:nvSpPr>
          <p:spPr bwMode="auto">
            <a:xfrm>
              <a:off x="1636" y="82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063" name="Rectangle 22"/>
            <p:cNvSpPr>
              <a:spLocks noChangeArrowheads="1"/>
            </p:cNvSpPr>
            <p:nvPr/>
          </p:nvSpPr>
          <p:spPr bwMode="auto">
            <a:xfrm>
              <a:off x="1828" y="820"/>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4064" name="Rectangle 23"/>
            <p:cNvSpPr>
              <a:spLocks noChangeArrowheads="1"/>
            </p:cNvSpPr>
            <p:nvPr/>
          </p:nvSpPr>
          <p:spPr bwMode="auto">
            <a:xfrm>
              <a:off x="2020" y="820"/>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4065" name="Rectangle 24"/>
            <p:cNvSpPr>
              <a:spLocks noChangeArrowheads="1"/>
            </p:cNvSpPr>
            <p:nvPr/>
          </p:nvSpPr>
          <p:spPr bwMode="auto">
            <a:xfrm>
              <a:off x="2212" y="82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066" name="Rectangle 25"/>
            <p:cNvSpPr>
              <a:spLocks noChangeArrowheads="1"/>
            </p:cNvSpPr>
            <p:nvPr/>
          </p:nvSpPr>
          <p:spPr bwMode="auto">
            <a:xfrm>
              <a:off x="2404" y="82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067" name="Rectangle 26"/>
            <p:cNvSpPr>
              <a:spLocks noChangeArrowheads="1"/>
            </p:cNvSpPr>
            <p:nvPr/>
          </p:nvSpPr>
          <p:spPr bwMode="auto">
            <a:xfrm>
              <a:off x="2596" y="82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068" name="Rectangle 27"/>
            <p:cNvSpPr>
              <a:spLocks noChangeArrowheads="1"/>
            </p:cNvSpPr>
            <p:nvPr/>
          </p:nvSpPr>
          <p:spPr bwMode="auto">
            <a:xfrm>
              <a:off x="2788" y="82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069" name="Rectangle 28"/>
            <p:cNvSpPr>
              <a:spLocks noChangeArrowheads="1"/>
            </p:cNvSpPr>
            <p:nvPr/>
          </p:nvSpPr>
          <p:spPr bwMode="auto">
            <a:xfrm>
              <a:off x="2980" y="82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070" name="Rectangle 29"/>
            <p:cNvSpPr>
              <a:spLocks noChangeArrowheads="1"/>
            </p:cNvSpPr>
            <p:nvPr/>
          </p:nvSpPr>
          <p:spPr bwMode="auto">
            <a:xfrm>
              <a:off x="3172" y="82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071" name="Rectangle 30"/>
            <p:cNvSpPr>
              <a:spLocks noChangeArrowheads="1"/>
            </p:cNvSpPr>
            <p:nvPr/>
          </p:nvSpPr>
          <p:spPr bwMode="auto">
            <a:xfrm>
              <a:off x="3364" y="82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72" name="Rectangle 31"/>
            <p:cNvSpPr>
              <a:spLocks noChangeArrowheads="1"/>
            </p:cNvSpPr>
            <p:nvPr/>
          </p:nvSpPr>
          <p:spPr bwMode="auto">
            <a:xfrm>
              <a:off x="3556" y="82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73" name="Rectangle 32"/>
            <p:cNvSpPr>
              <a:spLocks noChangeArrowheads="1"/>
            </p:cNvSpPr>
            <p:nvPr/>
          </p:nvSpPr>
          <p:spPr bwMode="auto">
            <a:xfrm>
              <a:off x="3748" y="82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74" name="Rectangle 33"/>
            <p:cNvSpPr>
              <a:spLocks noChangeArrowheads="1"/>
            </p:cNvSpPr>
            <p:nvPr/>
          </p:nvSpPr>
          <p:spPr bwMode="auto">
            <a:xfrm>
              <a:off x="3940" y="82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75" name="Rectangle 34"/>
            <p:cNvSpPr>
              <a:spLocks noChangeArrowheads="1"/>
            </p:cNvSpPr>
            <p:nvPr/>
          </p:nvSpPr>
          <p:spPr bwMode="auto">
            <a:xfrm>
              <a:off x="4132" y="82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76" name="Rectangle 35"/>
            <p:cNvSpPr>
              <a:spLocks noChangeArrowheads="1"/>
            </p:cNvSpPr>
            <p:nvPr/>
          </p:nvSpPr>
          <p:spPr bwMode="auto">
            <a:xfrm>
              <a:off x="1444"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77" name="Rectangle 36"/>
            <p:cNvSpPr>
              <a:spLocks noChangeArrowheads="1"/>
            </p:cNvSpPr>
            <p:nvPr/>
          </p:nvSpPr>
          <p:spPr bwMode="auto">
            <a:xfrm>
              <a:off x="1636" y="101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078" name="Rectangle 37"/>
            <p:cNvSpPr>
              <a:spLocks noChangeArrowheads="1"/>
            </p:cNvSpPr>
            <p:nvPr/>
          </p:nvSpPr>
          <p:spPr bwMode="auto">
            <a:xfrm>
              <a:off x="1828" y="1012"/>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4079" name="Rectangle 38"/>
            <p:cNvSpPr>
              <a:spLocks noChangeArrowheads="1"/>
            </p:cNvSpPr>
            <p:nvPr/>
          </p:nvSpPr>
          <p:spPr bwMode="auto">
            <a:xfrm>
              <a:off x="2020" y="101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080" name="Rectangle 39"/>
            <p:cNvSpPr>
              <a:spLocks noChangeArrowheads="1"/>
            </p:cNvSpPr>
            <p:nvPr/>
          </p:nvSpPr>
          <p:spPr bwMode="auto">
            <a:xfrm>
              <a:off x="2212" y="101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081" name="Rectangle 40"/>
            <p:cNvSpPr>
              <a:spLocks noChangeArrowheads="1"/>
            </p:cNvSpPr>
            <p:nvPr/>
          </p:nvSpPr>
          <p:spPr bwMode="auto">
            <a:xfrm>
              <a:off x="2404"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82" name="Rectangle 41"/>
            <p:cNvSpPr>
              <a:spLocks noChangeArrowheads="1"/>
            </p:cNvSpPr>
            <p:nvPr/>
          </p:nvSpPr>
          <p:spPr bwMode="auto">
            <a:xfrm>
              <a:off x="2596"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83" name="Rectangle 42"/>
            <p:cNvSpPr>
              <a:spLocks noChangeArrowheads="1"/>
            </p:cNvSpPr>
            <p:nvPr/>
          </p:nvSpPr>
          <p:spPr bwMode="auto">
            <a:xfrm>
              <a:off x="2788"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84" name="Rectangle 43"/>
            <p:cNvSpPr>
              <a:spLocks noChangeArrowheads="1"/>
            </p:cNvSpPr>
            <p:nvPr/>
          </p:nvSpPr>
          <p:spPr bwMode="auto">
            <a:xfrm>
              <a:off x="2980"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85" name="Rectangle 44"/>
            <p:cNvSpPr>
              <a:spLocks noChangeArrowheads="1"/>
            </p:cNvSpPr>
            <p:nvPr/>
          </p:nvSpPr>
          <p:spPr bwMode="auto">
            <a:xfrm>
              <a:off x="3172"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86" name="Rectangle 45"/>
            <p:cNvSpPr>
              <a:spLocks noChangeArrowheads="1"/>
            </p:cNvSpPr>
            <p:nvPr/>
          </p:nvSpPr>
          <p:spPr bwMode="auto">
            <a:xfrm>
              <a:off x="3364"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87" name="Rectangle 46"/>
            <p:cNvSpPr>
              <a:spLocks noChangeArrowheads="1"/>
            </p:cNvSpPr>
            <p:nvPr/>
          </p:nvSpPr>
          <p:spPr bwMode="auto">
            <a:xfrm>
              <a:off x="3556"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88" name="Rectangle 47"/>
            <p:cNvSpPr>
              <a:spLocks noChangeArrowheads="1"/>
            </p:cNvSpPr>
            <p:nvPr/>
          </p:nvSpPr>
          <p:spPr bwMode="auto">
            <a:xfrm>
              <a:off x="3748"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89" name="Rectangle 48"/>
            <p:cNvSpPr>
              <a:spLocks noChangeArrowheads="1"/>
            </p:cNvSpPr>
            <p:nvPr/>
          </p:nvSpPr>
          <p:spPr bwMode="auto">
            <a:xfrm>
              <a:off x="3940"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90" name="Rectangle 49"/>
            <p:cNvSpPr>
              <a:spLocks noChangeArrowheads="1"/>
            </p:cNvSpPr>
            <p:nvPr/>
          </p:nvSpPr>
          <p:spPr bwMode="auto">
            <a:xfrm>
              <a:off x="4132" y="101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91" name="Rectangle 50"/>
            <p:cNvSpPr>
              <a:spLocks noChangeArrowheads="1"/>
            </p:cNvSpPr>
            <p:nvPr/>
          </p:nvSpPr>
          <p:spPr bwMode="auto">
            <a:xfrm>
              <a:off x="1444"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92" name="Rectangle 51"/>
            <p:cNvSpPr>
              <a:spLocks noChangeArrowheads="1"/>
            </p:cNvSpPr>
            <p:nvPr/>
          </p:nvSpPr>
          <p:spPr bwMode="auto">
            <a:xfrm>
              <a:off x="1636" y="1204"/>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093" name="Rectangle 52"/>
            <p:cNvSpPr>
              <a:spLocks noChangeArrowheads="1"/>
            </p:cNvSpPr>
            <p:nvPr/>
          </p:nvSpPr>
          <p:spPr bwMode="auto">
            <a:xfrm>
              <a:off x="1828" y="1204"/>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094" name="Rectangle 53"/>
            <p:cNvSpPr>
              <a:spLocks noChangeArrowheads="1"/>
            </p:cNvSpPr>
            <p:nvPr/>
          </p:nvSpPr>
          <p:spPr bwMode="auto">
            <a:xfrm>
              <a:off x="2020" y="1204"/>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095" name="Rectangle 54"/>
            <p:cNvSpPr>
              <a:spLocks noChangeArrowheads="1"/>
            </p:cNvSpPr>
            <p:nvPr/>
          </p:nvSpPr>
          <p:spPr bwMode="auto">
            <a:xfrm>
              <a:off x="2212"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96" name="Rectangle 55"/>
            <p:cNvSpPr>
              <a:spLocks noChangeArrowheads="1"/>
            </p:cNvSpPr>
            <p:nvPr/>
          </p:nvSpPr>
          <p:spPr bwMode="auto">
            <a:xfrm>
              <a:off x="2404"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97" name="Rectangle 56"/>
            <p:cNvSpPr>
              <a:spLocks noChangeArrowheads="1"/>
            </p:cNvSpPr>
            <p:nvPr/>
          </p:nvSpPr>
          <p:spPr bwMode="auto">
            <a:xfrm>
              <a:off x="2596"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98" name="Rectangle 57"/>
            <p:cNvSpPr>
              <a:spLocks noChangeArrowheads="1"/>
            </p:cNvSpPr>
            <p:nvPr/>
          </p:nvSpPr>
          <p:spPr bwMode="auto">
            <a:xfrm>
              <a:off x="2788"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099" name="Rectangle 58"/>
            <p:cNvSpPr>
              <a:spLocks noChangeArrowheads="1"/>
            </p:cNvSpPr>
            <p:nvPr/>
          </p:nvSpPr>
          <p:spPr bwMode="auto">
            <a:xfrm>
              <a:off x="2980"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00" name="Rectangle 59"/>
            <p:cNvSpPr>
              <a:spLocks noChangeArrowheads="1"/>
            </p:cNvSpPr>
            <p:nvPr/>
          </p:nvSpPr>
          <p:spPr bwMode="auto">
            <a:xfrm>
              <a:off x="3172"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01" name="Rectangle 60"/>
            <p:cNvSpPr>
              <a:spLocks noChangeArrowheads="1"/>
            </p:cNvSpPr>
            <p:nvPr/>
          </p:nvSpPr>
          <p:spPr bwMode="auto">
            <a:xfrm>
              <a:off x="3364"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02" name="Rectangle 61"/>
            <p:cNvSpPr>
              <a:spLocks noChangeArrowheads="1"/>
            </p:cNvSpPr>
            <p:nvPr/>
          </p:nvSpPr>
          <p:spPr bwMode="auto">
            <a:xfrm>
              <a:off x="3556"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03" name="Rectangle 62"/>
            <p:cNvSpPr>
              <a:spLocks noChangeArrowheads="1"/>
            </p:cNvSpPr>
            <p:nvPr/>
          </p:nvSpPr>
          <p:spPr bwMode="auto">
            <a:xfrm>
              <a:off x="3748"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04" name="Rectangle 63"/>
            <p:cNvSpPr>
              <a:spLocks noChangeArrowheads="1"/>
            </p:cNvSpPr>
            <p:nvPr/>
          </p:nvSpPr>
          <p:spPr bwMode="auto">
            <a:xfrm>
              <a:off x="3940"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05" name="Rectangle 64"/>
            <p:cNvSpPr>
              <a:spLocks noChangeArrowheads="1"/>
            </p:cNvSpPr>
            <p:nvPr/>
          </p:nvSpPr>
          <p:spPr bwMode="auto">
            <a:xfrm>
              <a:off x="4132" y="120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06" name="Rectangle 65"/>
            <p:cNvSpPr>
              <a:spLocks noChangeArrowheads="1"/>
            </p:cNvSpPr>
            <p:nvPr/>
          </p:nvSpPr>
          <p:spPr bwMode="auto">
            <a:xfrm>
              <a:off x="1444"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07" name="Rectangle 66"/>
            <p:cNvSpPr>
              <a:spLocks noChangeArrowheads="1"/>
            </p:cNvSpPr>
            <p:nvPr/>
          </p:nvSpPr>
          <p:spPr bwMode="auto">
            <a:xfrm>
              <a:off x="1636"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08" name="Rectangle 67"/>
            <p:cNvSpPr>
              <a:spLocks noChangeArrowheads="1"/>
            </p:cNvSpPr>
            <p:nvPr/>
          </p:nvSpPr>
          <p:spPr bwMode="auto">
            <a:xfrm>
              <a:off x="1828"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09" name="Rectangle 68"/>
            <p:cNvSpPr>
              <a:spLocks noChangeArrowheads="1"/>
            </p:cNvSpPr>
            <p:nvPr/>
          </p:nvSpPr>
          <p:spPr bwMode="auto">
            <a:xfrm>
              <a:off x="2020"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10" name="Rectangle 69"/>
            <p:cNvSpPr>
              <a:spLocks noChangeArrowheads="1"/>
            </p:cNvSpPr>
            <p:nvPr/>
          </p:nvSpPr>
          <p:spPr bwMode="auto">
            <a:xfrm>
              <a:off x="2212" y="139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11" name="Rectangle 70"/>
            <p:cNvSpPr>
              <a:spLocks noChangeArrowheads="1"/>
            </p:cNvSpPr>
            <p:nvPr/>
          </p:nvSpPr>
          <p:spPr bwMode="auto">
            <a:xfrm>
              <a:off x="2404"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12" name="Rectangle 71"/>
            <p:cNvSpPr>
              <a:spLocks noChangeArrowheads="1"/>
            </p:cNvSpPr>
            <p:nvPr/>
          </p:nvSpPr>
          <p:spPr bwMode="auto">
            <a:xfrm>
              <a:off x="2596"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13" name="Rectangle 72"/>
            <p:cNvSpPr>
              <a:spLocks noChangeArrowheads="1"/>
            </p:cNvSpPr>
            <p:nvPr/>
          </p:nvSpPr>
          <p:spPr bwMode="auto">
            <a:xfrm>
              <a:off x="2788"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14" name="Rectangle 73"/>
            <p:cNvSpPr>
              <a:spLocks noChangeArrowheads="1"/>
            </p:cNvSpPr>
            <p:nvPr/>
          </p:nvSpPr>
          <p:spPr bwMode="auto">
            <a:xfrm>
              <a:off x="2980" y="139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15" name="Rectangle 74"/>
            <p:cNvSpPr>
              <a:spLocks noChangeArrowheads="1"/>
            </p:cNvSpPr>
            <p:nvPr/>
          </p:nvSpPr>
          <p:spPr bwMode="auto">
            <a:xfrm>
              <a:off x="3172" y="139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16" name="Rectangle 75"/>
            <p:cNvSpPr>
              <a:spLocks noChangeArrowheads="1"/>
            </p:cNvSpPr>
            <p:nvPr/>
          </p:nvSpPr>
          <p:spPr bwMode="auto">
            <a:xfrm>
              <a:off x="3364" y="139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17" name="Rectangle 76"/>
            <p:cNvSpPr>
              <a:spLocks noChangeArrowheads="1"/>
            </p:cNvSpPr>
            <p:nvPr/>
          </p:nvSpPr>
          <p:spPr bwMode="auto">
            <a:xfrm>
              <a:off x="3556" y="139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18" name="Rectangle 77"/>
            <p:cNvSpPr>
              <a:spLocks noChangeArrowheads="1"/>
            </p:cNvSpPr>
            <p:nvPr/>
          </p:nvSpPr>
          <p:spPr bwMode="auto">
            <a:xfrm>
              <a:off x="3748" y="139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19" name="Rectangle 78"/>
            <p:cNvSpPr>
              <a:spLocks noChangeArrowheads="1"/>
            </p:cNvSpPr>
            <p:nvPr/>
          </p:nvSpPr>
          <p:spPr bwMode="auto">
            <a:xfrm>
              <a:off x="3940"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20" name="Rectangle 79"/>
            <p:cNvSpPr>
              <a:spLocks noChangeArrowheads="1"/>
            </p:cNvSpPr>
            <p:nvPr/>
          </p:nvSpPr>
          <p:spPr bwMode="auto">
            <a:xfrm>
              <a:off x="4132" y="139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21" name="Rectangle 80"/>
            <p:cNvSpPr>
              <a:spLocks noChangeArrowheads="1"/>
            </p:cNvSpPr>
            <p:nvPr/>
          </p:nvSpPr>
          <p:spPr bwMode="auto">
            <a:xfrm>
              <a:off x="1444"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22" name="Rectangle 81"/>
            <p:cNvSpPr>
              <a:spLocks noChangeArrowheads="1"/>
            </p:cNvSpPr>
            <p:nvPr/>
          </p:nvSpPr>
          <p:spPr bwMode="auto">
            <a:xfrm>
              <a:off x="1636" y="158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23" name="Rectangle 82"/>
            <p:cNvSpPr>
              <a:spLocks noChangeArrowheads="1"/>
            </p:cNvSpPr>
            <p:nvPr/>
          </p:nvSpPr>
          <p:spPr bwMode="auto">
            <a:xfrm>
              <a:off x="1828" y="158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24" name="Rectangle 83"/>
            <p:cNvSpPr>
              <a:spLocks noChangeArrowheads="1"/>
            </p:cNvSpPr>
            <p:nvPr/>
          </p:nvSpPr>
          <p:spPr bwMode="auto">
            <a:xfrm>
              <a:off x="2020" y="158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25" name="Rectangle 84"/>
            <p:cNvSpPr>
              <a:spLocks noChangeArrowheads="1"/>
            </p:cNvSpPr>
            <p:nvPr/>
          </p:nvSpPr>
          <p:spPr bwMode="auto">
            <a:xfrm>
              <a:off x="2212"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26" name="Rectangle 85"/>
            <p:cNvSpPr>
              <a:spLocks noChangeArrowheads="1"/>
            </p:cNvSpPr>
            <p:nvPr/>
          </p:nvSpPr>
          <p:spPr bwMode="auto">
            <a:xfrm>
              <a:off x="2404"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27" name="Rectangle 86"/>
            <p:cNvSpPr>
              <a:spLocks noChangeArrowheads="1"/>
            </p:cNvSpPr>
            <p:nvPr/>
          </p:nvSpPr>
          <p:spPr bwMode="auto">
            <a:xfrm>
              <a:off x="2596"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28" name="Rectangle 87"/>
            <p:cNvSpPr>
              <a:spLocks noChangeArrowheads="1"/>
            </p:cNvSpPr>
            <p:nvPr/>
          </p:nvSpPr>
          <p:spPr bwMode="auto">
            <a:xfrm>
              <a:off x="2788"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29" name="Rectangle 88"/>
            <p:cNvSpPr>
              <a:spLocks noChangeArrowheads="1"/>
            </p:cNvSpPr>
            <p:nvPr/>
          </p:nvSpPr>
          <p:spPr bwMode="auto">
            <a:xfrm>
              <a:off x="2980"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30" name="Rectangle 89"/>
            <p:cNvSpPr>
              <a:spLocks noChangeArrowheads="1"/>
            </p:cNvSpPr>
            <p:nvPr/>
          </p:nvSpPr>
          <p:spPr bwMode="auto">
            <a:xfrm>
              <a:off x="3172"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31" name="Rectangle 90"/>
            <p:cNvSpPr>
              <a:spLocks noChangeArrowheads="1"/>
            </p:cNvSpPr>
            <p:nvPr/>
          </p:nvSpPr>
          <p:spPr bwMode="auto">
            <a:xfrm>
              <a:off x="3364"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32" name="Rectangle 91"/>
            <p:cNvSpPr>
              <a:spLocks noChangeArrowheads="1"/>
            </p:cNvSpPr>
            <p:nvPr/>
          </p:nvSpPr>
          <p:spPr bwMode="auto">
            <a:xfrm>
              <a:off x="3556"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33" name="Rectangle 92"/>
            <p:cNvSpPr>
              <a:spLocks noChangeArrowheads="1"/>
            </p:cNvSpPr>
            <p:nvPr/>
          </p:nvSpPr>
          <p:spPr bwMode="auto">
            <a:xfrm>
              <a:off x="3748" y="158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34" name="Rectangle 93"/>
            <p:cNvSpPr>
              <a:spLocks noChangeArrowheads="1"/>
            </p:cNvSpPr>
            <p:nvPr/>
          </p:nvSpPr>
          <p:spPr bwMode="auto">
            <a:xfrm>
              <a:off x="3940"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35" name="Rectangle 94"/>
            <p:cNvSpPr>
              <a:spLocks noChangeArrowheads="1"/>
            </p:cNvSpPr>
            <p:nvPr/>
          </p:nvSpPr>
          <p:spPr bwMode="auto">
            <a:xfrm>
              <a:off x="4132" y="158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36" name="Rectangle 95"/>
            <p:cNvSpPr>
              <a:spLocks noChangeArrowheads="1"/>
            </p:cNvSpPr>
            <p:nvPr/>
          </p:nvSpPr>
          <p:spPr bwMode="auto">
            <a:xfrm>
              <a:off x="1444"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37" name="Rectangle 96"/>
            <p:cNvSpPr>
              <a:spLocks noChangeArrowheads="1"/>
            </p:cNvSpPr>
            <p:nvPr/>
          </p:nvSpPr>
          <p:spPr bwMode="auto">
            <a:xfrm>
              <a:off x="1636" y="178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38" name="Rectangle 97"/>
            <p:cNvSpPr>
              <a:spLocks noChangeArrowheads="1"/>
            </p:cNvSpPr>
            <p:nvPr/>
          </p:nvSpPr>
          <p:spPr bwMode="auto">
            <a:xfrm>
              <a:off x="1828" y="178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39" name="Rectangle 98"/>
            <p:cNvSpPr>
              <a:spLocks noChangeArrowheads="1"/>
            </p:cNvSpPr>
            <p:nvPr/>
          </p:nvSpPr>
          <p:spPr bwMode="auto">
            <a:xfrm>
              <a:off x="2020"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40" name="Rectangle 99"/>
            <p:cNvSpPr>
              <a:spLocks noChangeArrowheads="1"/>
            </p:cNvSpPr>
            <p:nvPr/>
          </p:nvSpPr>
          <p:spPr bwMode="auto">
            <a:xfrm>
              <a:off x="2212"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41" name="Rectangle 100"/>
            <p:cNvSpPr>
              <a:spLocks noChangeArrowheads="1"/>
            </p:cNvSpPr>
            <p:nvPr/>
          </p:nvSpPr>
          <p:spPr bwMode="auto">
            <a:xfrm>
              <a:off x="2404"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42" name="Rectangle 101"/>
            <p:cNvSpPr>
              <a:spLocks noChangeArrowheads="1"/>
            </p:cNvSpPr>
            <p:nvPr/>
          </p:nvSpPr>
          <p:spPr bwMode="auto">
            <a:xfrm>
              <a:off x="2596"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43" name="Rectangle 102"/>
            <p:cNvSpPr>
              <a:spLocks noChangeArrowheads="1"/>
            </p:cNvSpPr>
            <p:nvPr/>
          </p:nvSpPr>
          <p:spPr bwMode="auto">
            <a:xfrm>
              <a:off x="2788"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44" name="Rectangle 103"/>
            <p:cNvSpPr>
              <a:spLocks noChangeArrowheads="1"/>
            </p:cNvSpPr>
            <p:nvPr/>
          </p:nvSpPr>
          <p:spPr bwMode="auto">
            <a:xfrm>
              <a:off x="2980"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45" name="Rectangle 104"/>
            <p:cNvSpPr>
              <a:spLocks noChangeArrowheads="1"/>
            </p:cNvSpPr>
            <p:nvPr/>
          </p:nvSpPr>
          <p:spPr bwMode="auto">
            <a:xfrm>
              <a:off x="3172"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46" name="Rectangle 105"/>
            <p:cNvSpPr>
              <a:spLocks noChangeArrowheads="1"/>
            </p:cNvSpPr>
            <p:nvPr/>
          </p:nvSpPr>
          <p:spPr bwMode="auto">
            <a:xfrm>
              <a:off x="3364"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47" name="Rectangle 106"/>
            <p:cNvSpPr>
              <a:spLocks noChangeArrowheads="1"/>
            </p:cNvSpPr>
            <p:nvPr/>
          </p:nvSpPr>
          <p:spPr bwMode="auto">
            <a:xfrm>
              <a:off x="3556"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48" name="Rectangle 107"/>
            <p:cNvSpPr>
              <a:spLocks noChangeArrowheads="1"/>
            </p:cNvSpPr>
            <p:nvPr/>
          </p:nvSpPr>
          <p:spPr bwMode="auto">
            <a:xfrm>
              <a:off x="3748"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49" name="Rectangle 108"/>
            <p:cNvSpPr>
              <a:spLocks noChangeArrowheads="1"/>
            </p:cNvSpPr>
            <p:nvPr/>
          </p:nvSpPr>
          <p:spPr bwMode="auto">
            <a:xfrm>
              <a:off x="3940"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50" name="Rectangle 109"/>
            <p:cNvSpPr>
              <a:spLocks noChangeArrowheads="1"/>
            </p:cNvSpPr>
            <p:nvPr/>
          </p:nvSpPr>
          <p:spPr bwMode="auto">
            <a:xfrm>
              <a:off x="4132" y="178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51" name="Rectangle 110"/>
            <p:cNvSpPr>
              <a:spLocks noChangeArrowheads="1"/>
            </p:cNvSpPr>
            <p:nvPr/>
          </p:nvSpPr>
          <p:spPr bwMode="auto">
            <a:xfrm>
              <a:off x="1444"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52" name="Rectangle 111"/>
            <p:cNvSpPr>
              <a:spLocks noChangeArrowheads="1"/>
            </p:cNvSpPr>
            <p:nvPr/>
          </p:nvSpPr>
          <p:spPr bwMode="auto">
            <a:xfrm>
              <a:off x="1636" y="197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53" name="Rectangle 112"/>
            <p:cNvSpPr>
              <a:spLocks noChangeArrowheads="1"/>
            </p:cNvSpPr>
            <p:nvPr/>
          </p:nvSpPr>
          <p:spPr bwMode="auto">
            <a:xfrm>
              <a:off x="1828" y="197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54" name="Rectangle 113"/>
            <p:cNvSpPr>
              <a:spLocks noChangeArrowheads="1"/>
            </p:cNvSpPr>
            <p:nvPr/>
          </p:nvSpPr>
          <p:spPr bwMode="auto">
            <a:xfrm>
              <a:off x="2020"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55" name="Rectangle 114"/>
            <p:cNvSpPr>
              <a:spLocks noChangeArrowheads="1"/>
            </p:cNvSpPr>
            <p:nvPr/>
          </p:nvSpPr>
          <p:spPr bwMode="auto">
            <a:xfrm>
              <a:off x="2212"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56" name="Rectangle 115"/>
            <p:cNvSpPr>
              <a:spLocks noChangeArrowheads="1"/>
            </p:cNvSpPr>
            <p:nvPr/>
          </p:nvSpPr>
          <p:spPr bwMode="auto">
            <a:xfrm>
              <a:off x="2404"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57" name="Rectangle 116"/>
            <p:cNvSpPr>
              <a:spLocks noChangeArrowheads="1"/>
            </p:cNvSpPr>
            <p:nvPr/>
          </p:nvSpPr>
          <p:spPr bwMode="auto">
            <a:xfrm>
              <a:off x="2596"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58" name="Rectangle 117"/>
            <p:cNvSpPr>
              <a:spLocks noChangeArrowheads="1"/>
            </p:cNvSpPr>
            <p:nvPr/>
          </p:nvSpPr>
          <p:spPr bwMode="auto">
            <a:xfrm>
              <a:off x="2788" y="197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59" name="Rectangle 118"/>
            <p:cNvSpPr>
              <a:spLocks noChangeArrowheads="1"/>
            </p:cNvSpPr>
            <p:nvPr/>
          </p:nvSpPr>
          <p:spPr bwMode="auto">
            <a:xfrm>
              <a:off x="2980"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60" name="Rectangle 119"/>
            <p:cNvSpPr>
              <a:spLocks noChangeArrowheads="1"/>
            </p:cNvSpPr>
            <p:nvPr/>
          </p:nvSpPr>
          <p:spPr bwMode="auto">
            <a:xfrm>
              <a:off x="3172" y="197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61" name="Rectangle 120"/>
            <p:cNvSpPr>
              <a:spLocks noChangeArrowheads="1"/>
            </p:cNvSpPr>
            <p:nvPr/>
          </p:nvSpPr>
          <p:spPr bwMode="auto">
            <a:xfrm>
              <a:off x="3364"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62" name="Rectangle 121"/>
            <p:cNvSpPr>
              <a:spLocks noChangeArrowheads="1"/>
            </p:cNvSpPr>
            <p:nvPr/>
          </p:nvSpPr>
          <p:spPr bwMode="auto">
            <a:xfrm>
              <a:off x="3556" y="197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63" name="Rectangle 122"/>
            <p:cNvSpPr>
              <a:spLocks noChangeArrowheads="1"/>
            </p:cNvSpPr>
            <p:nvPr/>
          </p:nvSpPr>
          <p:spPr bwMode="auto">
            <a:xfrm>
              <a:off x="3748" y="197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64" name="Rectangle 123"/>
            <p:cNvSpPr>
              <a:spLocks noChangeArrowheads="1"/>
            </p:cNvSpPr>
            <p:nvPr/>
          </p:nvSpPr>
          <p:spPr bwMode="auto">
            <a:xfrm>
              <a:off x="3940" y="197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65" name="Rectangle 124"/>
            <p:cNvSpPr>
              <a:spLocks noChangeArrowheads="1"/>
            </p:cNvSpPr>
            <p:nvPr/>
          </p:nvSpPr>
          <p:spPr bwMode="auto">
            <a:xfrm>
              <a:off x="4132" y="197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66" name="Rectangle 125"/>
            <p:cNvSpPr>
              <a:spLocks noChangeArrowheads="1"/>
            </p:cNvSpPr>
            <p:nvPr/>
          </p:nvSpPr>
          <p:spPr bwMode="auto">
            <a:xfrm>
              <a:off x="1444"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67" name="Rectangle 126"/>
            <p:cNvSpPr>
              <a:spLocks noChangeArrowheads="1"/>
            </p:cNvSpPr>
            <p:nvPr/>
          </p:nvSpPr>
          <p:spPr bwMode="auto">
            <a:xfrm>
              <a:off x="1636"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68" name="Rectangle 127"/>
            <p:cNvSpPr>
              <a:spLocks noChangeArrowheads="1"/>
            </p:cNvSpPr>
            <p:nvPr/>
          </p:nvSpPr>
          <p:spPr bwMode="auto">
            <a:xfrm>
              <a:off x="1828"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69" name="Rectangle 128"/>
            <p:cNvSpPr>
              <a:spLocks noChangeArrowheads="1"/>
            </p:cNvSpPr>
            <p:nvPr/>
          </p:nvSpPr>
          <p:spPr bwMode="auto">
            <a:xfrm>
              <a:off x="2020"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70" name="Rectangle 129"/>
            <p:cNvSpPr>
              <a:spLocks noChangeArrowheads="1"/>
            </p:cNvSpPr>
            <p:nvPr/>
          </p:nvSpPr>
          <p:spPr bwMode="auto">
            <a:xfrm>
              <a:off x="2212" y="2164"/>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71" name="Rectangle 130"/>
            <p:cNvSpPr>
              <a:spLocks noChangeArrowheads="1"/>
            </p:cNvSpPr>
            <p:nvPr/>
          </p:nvSpPr>
          <p:spPr bwMode="auto">
            <a:xfrm>
              <a:off x="2404"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72" name="Rectangle 131"/>
            <p:cNvSpPr>
              <a:spLocks noChangeArrowheads="1"/>
            </p:cNvSpPr>
            <p:nvPr/>
          </p:nvSpPr>
          <p:spPr bwMode="auto">
            <a:xfrm>
              <a:off x="2596"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73" name="Rectangle 132"/>
            <p:cNvSpPr>
              <a:spLocks noChangeArrowheads="1"/>
            </p:cNvSpPr>
            <p:nvPr/>
          </p:nvSpPr>
          <p:spPr bwMode="auto">
            <a:xfrm>
              <a:off x="2788"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74" name="Rectangle 133"/>
            <p:cNvSpPr>
              <a:spLocks noChangeArrowheads="1"/>
            </p:cNvSpPr>
            <p:nvPr/>
          </p:nvSpPr>
          <p:spPr bwMode="auto">
            <a:xfrm>
              <a:off x="2980"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75" name="Rectangle 134"/>
            <p:cNvSpPr>
              <a:spLocks noChangeArrowheads="1"/>
            </p:cNvSpPr>
            <p:nvPr/>
          </p:nvSpPr>
          <p:spPr bwMode="auto">
            <a:xfrm>
              <a:off x="3172"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76" name="Rectangle 135"/>
            <p:cNvSpPr>
              <a:spLocks noChangeArrowheads="1"/>
            </p:cNvSpPr>
            <p:nvPr/>
          </p:nvSpPr>
          <p:spPr bwMode="auto">
            <a:xfrm>
              <a:off x="3364"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77" name="Rectangle 136"/>
            <p:cNvSpPr>
              <a:spLocks noChangeArrowheads="1"/>
            </p:cNvSpPr>
            <p:nvPr/>
          </p:nvSpPr>
          <p:spPr bwMode="auto">
            <a:xfrm>
              <a:off x="3556"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78" name="Rectangle 137"/>
            <p:cNvSpPr>
              <a:spLocks noChangeArrowheads="1"/>
            </p:cNvSpPr>
            <p:nvPr/>
          </p:nvSpPr>
          <p:spPr bwMode="auto">
            <a:xfrm>
              <a:off x="3748"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79" name="Rectangle 138"/>
            <p:cNvSpPr>
              <a:spLocks noChangeArrowheads="1"/>
            </p:cNvSpPr>
            <p:nvPr/>
          </p:nvSpPr>
          <p:spPr bwMode="auto">
            <a:xfrm>
              <a:off x="3940"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80" name="Rectangle 139"/>
            <p:cNvSpPr>
              <a:spLocks noChangeArrowheads="1"/>
            </p:cNvSpPr>
            <p:nvPr/>
          </p:nvSpPr>
          <p:spPr bwMode="auto">
            <a:xfrm>
              <a:off x="4132" y="216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81" name="Rectangle 140"/>
            <p:cNvSpPr>
              <a:spLocks noChangeArrowheads="1"/>
            </p:cNvSpPr>
            <p:nvPr/>
          </p:nvSpPr>
          <p:spPr bwMode="auto">
            <a:xfrm>
              <a:off x="1444"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82" name="Rectangle 141"/>
            <p:cNvSpPr>
              <a:spLocks noChangeArrowheads="1"/>
            </p:cNvSpPr>
            <p:nvPr/>
          </p:nvSpPr>
          <p:spPr bwMode="auto">
            <a:xfrm>
              <a:off x="1636" y="235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83" name="Rectangle 142"/>
            <p:cNvSpPr>
              <a:spLocks noChangeArrowheads="1"/>
            </p:cNvSpPr>
            <p:nvPr/>
          </p:nvSpPr>
          <p:spPr bwMode="auto">
            <a:xfrm>
              <a:off x="1828" y="235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84" name="Rectangle 143"/>
            <p:cNvSpPr>
              <a:spLocks noChangeArrowheads="1"/>
            </p:cNvSpPr>
            <p:nvPr/>
          </p:nvSpPr>
          <p:spPr bwMode="auto">
            <a:xfrm>
              <a:off x="2020"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85" name="Rectangle 144"/>
            <p:cNvSpPr>
              <a:spLocks noChangeArrowheads="1"/>
            </p:cNvSpPr>
            <p:nvPr/>
          </p:nvSpPr>
          <p:spPr bwMode="auto">
            <a:xfrm>
              <a:off x="2212"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86" name="Rectangle 145"/>
            <p:cNvSpPr>
              <a:spLocks noChangeArrowheads="1"/>
            </p:cNvSpPr>
            <p:nvPr/>
          </p:nvSpPr>
          <p:spPr bwMode="auto">
            <a:xfrm>
              <a:off x="2404"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87" name="Rectangle 146"/>
            <p:cNvSpPr>
              <a:spLocks noChangeArrowheads="1"/>
            </p:cNvSpPr>
            <p:nvPr/>
          </p:nvSpPr>
          <p:spPr bwMode="auto">
            <a:xfrm>
              <a:off x="2596" y="2356"/>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88" name="Rectangle 147"/>
            <p:cNvSpPr>
              <a:spLocks noChangeArrowheads="1"/>
            </p:cNvSpPr>
            <p:nvPr/>
          </p:nvSpPr>
          <p:spPr bwMode="auto">
            <a:xfrm>
              <a:off x="2788"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89" name="Rectangle 148"/>
            <p:cNvSpPr>
              <a:spLocks noChangeArrowheads="1"/>
            </p:cNvSpPr>
            <p:nvPr/>
          </p:nvSpPr>
          <p:spPr bwMode="auto">
            <a:xfrm>
              <a:off x="2980"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90" name="Rectangle 149"/>
            <p:cNvSpPr>
              <a:spLocks noChangeArrowheads="1"/>
            </p:cNvSpPr>
            <p:nvPr/>
          </p:nvSpPr>
          <p:spPr bwMode="auto">
            <a:xfrm>
              <a:off x="3172"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91" name="Rectangle 150"/>
            <p:cNvSpPr>
              <a:spLocks noChangeArrowheads="1"/>
            </p:cNvSpPr>
            <p:nvPr/>
          </p:nvSpPr>
          <p:spPr bwMode="auto">
            <a:xfrm>
              <a:off x="3364"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92" name="Rectangle 151"/>
            <p:cNvSpPr>
              <a:spLocks noChangeArrowheads="1"/>
            </p:cNvSpPr>
            <p:nvPr/>
          </p:nvSpPr>
          <p:spPr bwMode="auto">
            <a:xfrm>
              <a:off x="3556"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93" name="Rectangle 152"/>
            <p:cNvSpPr>
              <a:spLocks noChangeArrowheads="1"/>
            </p:cNvSpPr>
            <p:nvPr/>
          </p:nvSpPr>
          <p:spPr bwMode="auto">
            <a:xfrm>
              <a:off x="3748"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94" name="Rectangle 153"/>
            <p:cNvSpPr>
              <a:spLocks noChangeArrowheads="1"/>
            </p:cNvSpPr>
            <p:nvPr/>
          </p:nvSpPr>
          <p:spPr bwMode="auto">
            <a:xfrm>
              <a:off x="3940"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95" name="Rectangle 154"/>
            <p:cNvSpPr>
              <a:spLocks noChangeArrowheads="1"/>
            </p:cNvSpPr>
            <p:nvPr/>
          </p:nvSpPr>
          <p:spPr bwMode="auto">
            <a:xfrm>
              <a:off x="4132" y="2356"/>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96" name="Rectangle 155"/>
            <p:cNvSpPr>
              <a:spLocks noChangeArrowheads="1"/>
            </p:cNvSpPr>
            <p:nvPr/>
          </p:nvSpPr>
          <p:spPr bwMode="auto">
            <a:xfrm>
              <a:off x="1444"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197" name="Rectangle 156"/>
            <p:cNvSpPr>
              <a:spLocks noChangeArrowheads="1"/>
            </p:cNvSpPr>
            <p:nvPr/>
          </p:nvSpPr>
          <p:spPr bwMode="auto">
            <a:xfrm>
              <a:off x="1636" y="254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98" name="Rectangle 157"/>
            <p:cNvSpPr>
              <a:spLocks noChangeArrowheads="1"/>
            </p:cNvSpPr>
            <p:nvPr/>
          </p:nvSpPr>
          <p:spPr bwMode="auto">
            <a:xfrm>
              <a:off x="1828" y="254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199" name="Rectangle 158"/>
            <p:cNvSpPr>
              <a:spLocks noChangeArrowheads="1"/>
            </p:cNvSpPr>
            <p:nvPr/>
          </p:nvSpPr>
          <p:spPr bwMode="auto">
            <a:xfrm>
              <a:off x="2020"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00" name="Rectangle 159"/>
            <p:cNvSpPr>
              <a:spLocks noChangeArrowheads="1"/>
            </p:cNvSpPr>
            <p:nvPr/>
          </p:nvSpPr>
          <p:spPr bwMode="auto">
            <a:xfrm>
              <a:off x="2212"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01" name="Rectangle 160"/>
            <p:cNvSpPr>
              <a:spLocks noChangeArrowheads="1"/>
            </p:cNvSpPr>
            <p:nvPr/>
          </p:nvSpPr>
          <p:spPr bwMode="auto">
            <a:xfrm>
              <a:off x="2404" y="254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202" name="Rectangle 161"/>
            <p:cNvSpPr>
              <a:spLocks noChangeArrowheads="1"/>
            </p:cNvSpPr>
            <p:nvPr/>
          </p:nvSpPr>
          <p:spPr bwMode="auto">
            <a:xfrm>
              <a:off x="2596" y="254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203" name="Rectangle 162"/>
            <p:cNvSpPr>
              <a:spLocks noChangeArrowheads="1"/>
            </p:cNvSpPr>
            <p:nvPr/>
          </p:nvSpPr>
          <p:spPr bwMode="auto">
            <a:xfrm>
              <a:off x="2788"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04" name="Rectangle 163"/>
            <p:cNvSpPr>
              <a:spLocks noChangeArrowheads="1"/>
            </p:cNvSpPr>
            <p:nvPr/>
          </p:nvSpPr>
          <p:spPr bwMode="auto">
            <a:xfrm>
              <a:off x="2980"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05" name="Rectangle 164"/>
            <p:cNvSpPr>
              <a:spLocks noChangeArrowheads="1"/>
            </p:cNvSpPr>
            <p:nvPr/>
          </p:nvSpPr>
          <p:spPr bwMode="auto">
            <a:xfrm>
              <a:off x="3172"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06" name="Rectangle 165"/>
            <p:cNvSpPr>
              <a:spLocks noChangeArrowheads="1"/>
            </p:cNvSpPr>
            <p:nvPr/>
          </p:nvSpPr>
          <p:spPr bwMode="auto">
            <a:xfrm>
              <a:off x="3364"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07" name="Rectangle 166"/>
            <p:cNvSpPr>
              <a:spLocks noChangeArrowheads="1"/>
            </p:cNvSpPr>
            <p:nvPr/>
          </p:nvSpPr>
          <p:spPr bwMode="auto">
            <a:xfrm>
              <a:off x="3556" y="2548"/>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208" name="Rectangle 167"/>
            <p:cNvSpPr>
              <a:spLocks noChangeArrowheads="1"/>
            </p:cNvSpPr>
            <p:nvPr/>
          </p:nvSpPr>
          <p:spPr bwMode="auto">
            <a:xfrm>
              <a:off x="3748"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09" name="Rectangle 168"/>
            <p:cNvSpPr>
              <a:spLocks noChangeArrowheads="1"/>
            </p:cNvSpPr>
            <p:nvPr/>
          </p:nvSpPr>
          <p:spPr bwMode="auto">
            <a:xfrm>
              <a:off x="3940"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10" name="Rectangle 169"/>
            <p:cNvSpPr>
              <a:spLocks noChangeArrowheads="1"/>
            </p:cNvSpPr>
            <p:nvPr/>
          </p:nvSpPr>
          <p:spPr bwMode="auto">
            <a:xfrm>
              <a:off x="4132" y="2548"/>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11" name="Rectangle 170"/>
            <p:cNvSpPr>
              <a:spLocks noChangeArrowheads="1"/>
            </p:cNvSpPr>
            <p:nvPr/>
          </p:nvSpPr>
          <p:spPr bwMode="auto">
            <a:xfrm>
              <a:off x="1444" y="274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12" name="Rectangle 171"/>
            <p:cNvSpPr>
              <a:spLocks noChangeArrowheads="1"/>
            </p:cNvSpPr>
            <p:nvPr/>
          </p:nvSpPr>
          <p:spPr bwMode="auto">
            <a:xfrm>
              <a:off x="1636"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213" name="Rectangle 172"/>
            <p:cNvSpPr>
              <a:spLocks noChangeArrowheads="1"/>
            </p:cNvSpPr>
            <p:nvPr/>
          </p:nvSpPr>
          <p:spPr bwMode="auto">
            <a:xfrm>
              <a:off x="1828"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214" name="Rectangle 173"/>
            <p:cNvSpPr>
              <a:spLocks noChangeArrowheads="1"/>
            </p:cNvSpPr>
            <p:nvPr/>
          </p:nvSpPr>
          <p:spPr bwMode="auto">
            <a:xfrm>
              <a:off x="2020" y="274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15" name="Rectangle 174"/>
            <p:cNvSpPr>
              <a:spLocks noChangeArrowheads="1"/>
            </p:cNvSpPr>
            <p:nvPr/>
          </p:nvSpPr>
          <p:spPr bwMode="auto">
            <a:xfrm>
              <a:off x="2212" y="274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16" name="Rectangle 175"/>
            <p:cNvSpPr>
              <a:spLocks noChangeArrowheads="1"/>
            </p:cNvSpPr>
            <p:nvPr/>
          </p:nvSpPr>
          <p:spPr bwMode="auto">
            <a:xfrm>
              <a:off x="2404" y="274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17" name="Rectangle 176"/>
            <p:cNvSpPr>
              <a:spLocks noChangeArrowheads="1"/>
            </p:cNvSpPr>
            <p:nvPr/>
          </p:nvSpPr>
          <p:spPr bwMode="auto">
            <a:xfrm>
              <a:off x="2596"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218" name="Rectangle 177"/>
            <p:cNvSpPr>
              <a:spLocks noChangeArrowheads="1"/>
            </p:cNvSpPr>
            <p:nvPr/>
          </p:nvSpPr>
          <p:spPr bwMode="auto">
            <a:xfrm>
              <a:off x="2788"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219" name="Rectangle 178"/>
            <p:cNvSpPr>
              <a:spLocks noChangeArrowheads="1"/>
            </p:cNvSpPr>
            <p:nvPr/>
          </p:nvSpPr>
          <p:spPr bwMode="auto">
            <a:xfrm>
              <a:off x="2980"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220" name="Rectangle 179"/>
            <p:cNvSpPr>
              <a:spLocks noChangeArrowheads="1"/>
            </p:cNvSpPr>
            <p:nvPr/>
          </p:nvSpPr>
          <p:spPr bwMode="auto">
            <a:xfrm>
              <a:off x="3172"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221" name="Rectangle 180"/>
            <p:cNvSpPr>
              <a:spLocks noChangeArrowheads="1"/>
            </p:cNvSpPr>
            <p:nvPr/>
          </p:nvSpPr>
          <p:spPr bwMode="auto">
            <a:xfrm>
              <a:off x="3364"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222" name="Rectangle 181"/>
            <p:cNvSpPr>
              <a:spLocks noChangeArrowheads="1"/>
            </p:cNvSpPr>
            <p:nvPr/>
          </p:nvSpPr>
          <p:spPr bwMode="auto">
            <a:xfrm>
              <a:off x="3556" y="2740"/>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223" name="Rectangle 182"/>
            <p:cNvSpPr>
              <a:spLocks noChangeArrowheads="1"/>
            </p:cNvSpPr>
            <p:nvPr/>
          </p:nvSpPr>
          <p:spPr bwMode="auto">
            <a:xfrm>
              <a:off x="3748" y="274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24" name="Rectangle 183"/>
            <p:cNvSpPr>
              <a:spLocks noChangeArrowheads="1"/>
            </p:cNvSpPr>
            <p:nvPr/>
          </p:nvSpPr>
          <p:spPr bwMode="auto">
            <a:xfrm>
              <a:off x="3940" y="274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25" name="Rectangle 184"/>
            <p:cNvSpPr>
              <a:spLocks noChangeArrowheads="1"/>
            </p:cNvSpPr>
            <p:nvPr/>
          </p:nvSpPr>
          <p:spPr bwMode="auto">
            <a:xfrm>
              <a:off x="4132" y="2740"/>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26" name="Rectangle 185"/>
            <p:cNvSpPr>
              <a:spLocks noChangeArrowheads="1"/>
            </p:cNvSpPr>
            <p:nvPr/>
          </p:nvSpPr>
          <p:spPr bwMode="auto">
            <a:xfrm>
              <a:off x="1444"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27" name="Rectangle 186"/>
            <p:cNvSpPr>
              <a:spLocks noChangeArrowheads="1"/>
            </p:cNvSpPr>
            <p:nvPr/>
          </p:nvSpPr>
          <p:spPr bwMode="auto">
            <a:xfrm>
              <a:off x="1636" y="293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228" name="Rectangle 187"/>
            <p:cNvSpPr>
              <a:spLocks noChangeArrowheads="1"/>
            </p:cNvSpPr>
            <p:nvPr/>
          </p:nvSpPr>
          <p:spPr bwMode="auto">
            <a:xfrm>
              <a:off x="1828" y="293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229" name="Rectangle 188"/>
            <p:cNvSpPr>
              <a:spLocks noChangeArrowheads="1"/>
            </p:cNvSpPr>
            <p:nvPr/>
          </p:nvSpPr>
          <p:spPr bwMode="auto">
            <a:xfrm>
              <a:off x="2020"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30" name="Rectangle 189"/>
            <p:cNvSpPr>
              <a:spLocks noChangeArrowheads="1"/>
            </p:cNvSpPr>
            <p:nvPr/>
          </p:nvSpPr>
          <p:spPr bwMode="auto">
            <a:xfrm>
              <a:off x="2212"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31" name="Rectangle 190"/>
            <p:cNvSpPr>
              <a:spLocks noChangeArrowheads="1"/>
            </p:cNvSpPr>
            <p:nvPr/>
          </p:nvSpPr>
          <p:spPr bwMode="auto">
            <a:xfrm>
              <a:off x="2404"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32" name="Rectangle 191"/>
            <p:cNvSpPr>
              <a:spLocks noChangeArrowheads="1"/>
            </p:cNvSpPr>
            <p:nvPr/>
          </p:nvSpPr>
          <p:spPr bwMode="auto">
            <a:xfrm>
              <a:off x="2596"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33" name="Rectangle 192"/>
            <p:cNvSpPr>
              <a:spLocks noChangeArrowheads="1"/>
            </p:cNvSpPr>
            <p:nvPr/>
          </p:nvSpPr>
          <p:spPr bwMode="auto">
            <a:xfrm>
              <a:off x="2788"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34" name="Rectangle 193"/>
            <p:cNvSpPr>
              <a:spLocks noChangeArrowheads="1"/>
            </p:cNvSpPr>
            <p:nvPr/>
          </p:nvSpPr>
          <p:spPr bwMode="auto">
            <a:xfrm>
              <a:off x="2980"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35" name="Rectangle 194"/>
            <p:cNvSpPr>
              <a:spLocks noChangeArrowheads="1"/>
            </p:cNvSpPr>
            <p:nvPr/>
          </p:nvSpPr>
          <p:spPr bwMode="auto">
            <a:xfrm>
              <a:off x="3172"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36" name="Rectangle 195"/>
            <p:cNvSpPr>
              <a:spLocks noChangeArrowheads="1"/>
            </p:cNvSpPr>
            <p:nvPr/>
          </p:nvSpPr>
          <p:spPr bwMode="auto">
            <a:xfrm>
              <a:off x="3364"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37" name="Rectangle 196"/>
            <p:cNvSpPr>
              <a:spLocks noChangeArrowheads="1"/>
            </p:cNvSpPr>
            <p:nvPr/>
          </p:nvSpPr>
          <p:spPr bwMode="auto">
            <a:xfrm>
              <a:off x="3556" y="293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238" name="Rectangle 197"/>
            <p:cNvSpPr>
              <a:spLocks noChangeArrowheads="1"/>
            </p:cNvSpPr>
            <p:nvPr/>
          </p:nvSpPr>
          <p:spPr bwMode="auto">
            <a:xfrm>
              <a:off x="3748"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39" name="Rectangle 198"/>
            <p:cNvSpPr>
              <a:spLocks noChangeArrowheads="1"/>
            </p:cNvSpPr>
            <p:nvPr/>
          </p:nvSpPr>
          <p:spPr bwMode="auto">
            <a:xfrm>
              <a:off x="3940"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40" name="Rectangle 199"/>
            <p:cNvSpPr>
              <a:spLocks noChangeArrowheads="1"/>
            </p:cNvSpPr>
            <p:nvPr/>
          </p:nvSpPr>
          <p:spPr bwMode="auto">
            <a:xfrm>
              <a:off x="4132" y="2932"/>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41" name="Rectangle 200"/>
            <p:cNvSpPr>
              <a:spLocks noChangeArrowheads="1"/>
            </p:cNvSpPr>
            <p:nvPr/>
          </p:nvSpPr>
          <p:spPr bwMode="auto">
            <a:xfrm>
              <a:off x="1440" y="1392"/>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4242" name="Rectangle 201"/>
            <p:cNvSpPr>
              <a:spLocks noChangeArrowheads="1"/>
            </p:cNvSpPr>
            <p:nvPr/>
          </p:nvSpPr>
          <p:spPr bwMode="auto">
            <a:xfrm>
              <a:off x="1636"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43" name="Rectangle 202"/>
            <p:cNvSpPr>
              <a:spLocks noChangeArrowheads="1"/>
            </p:cNvSpPr>
            <p:nvPr/>
          </p:nvSpPr>
          <p:spPr bwMode="auto">
            <a:xfrm>
              <a:off x="1828" y="3124"/>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244" name="Rectangle 203"/>
            <p:cNvSpPr>
              <a:spLocks noChangeArrowheads="1"/>
            </p:cNvSpPr>
            <p:nvPr/>
          </p:nvSpPr>
          <p:spPr bwMode="auto">
            <a:xfrm>
              <a:off x="2020"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45" name="Rectangle 204"/>
            <p:cNvSpPr>
              <a:spLocks noChangeArrowheads="1"/>
            </p:cNvSpPr>
            <p:nvPr/>
          </p:nvSpPr>
          <p:spPr bwMode="auto">
            <a:xfrm>
              <a:off x="2212"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46" name="Rectangle 205"/>
            <p:cNvSpPr>
              <a:spLocks noChangeArrowheads="1"/>
            </p:cNvSpPr>
            <p:nvPr/>
          </p:nvSpPr>
          <p:spPr bwMode="auto">
            <a:xfrm>
              <a:off x="2404"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47" name="Rectangle 206"/>
            <p:cNvSpPr>
              <a:spLocks noChangeArrowheads="1"/>
            </p:cNvSpPr>
            <p:nvPr/>
          </p:nvSpPr>
          <p:spPr bwMode="auto">
            <a:xfrm>
              <a:off x="2596"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48" name="Rectangle 207"/>
            <p:cNvSpPr>
              <a:spLocks noChangeArrowheads="1"/>
            </p:cNvSpPr>
            <p:nvPr/>
          </p:nvSpPr>
          <p:spPr bwMode="auto">
            <a:xfrm>
              <a:off x="2788"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49" name="Rectangle 208"/>
            <p:cNvSpPr>
              <a:spLocks noChangeArrowheads="1"/>
            </p:cNvSpPr>
            <p:nvPr/>
          </p:nvSpPr>
          <p:spPr bwMode="auto">
            <a:xfrm>
              <a:off x="2980"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50" name="Rectangle 209"/>
            <p:cNvSpPr>
              <a:spLocks noChangeArrowheads="1"/>
            </p:cNvSpPr>
            <p:nvPr/>
          </p:nvSpPr>
          <p:spPr bwMode="auto">
            <a:xfrm>
              <a:off x="3172"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51" name="Rectangle 210"/>
            <p:cNvSpPr>
              <a:spLocks noChangeArrowheads="1"/>
            </p:cNvSpPr>
            <p:nvPr/>
          </p:nvSpPr>
          <p:spPr bwMode="auto">
            <a:xfrm>
              <a:off x="3364"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52" name="Rectangle 211"/>
            <p:cNvSpPr>
              <a:spLocks noChangeArrowheads="1"/>
            </p:cNvSpPr>
            <p:nvPr/>
          </p:nvSpPr>
          <p:spPr bwMode="auto">
            <a:xfrm>
              <a:off x="3556"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53" name="Rectangle 212"/>
            <p:cNvSpPr>
              <a:spLocks noChangeArrowheads="1"/>
            </p:cNvSpPr>
            <p:nvPr/>
          </p:nvSpPr>
          <p:spPr bwMode="auto">
            <a:xfrm>
              <a:off x="3748" y="3124"/>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4254" name="Rectangle 213"/>
            <p:cNvSpPr>
              <a:spLocks noChangeArrowheads="1"/>
            </p:cNvSpPr>
            <p:nvPr/>
          </p:nvSpPr>
          <p:spPr bwMode="auto">
            <a:xfrm>
              <a:off x="3940" y="3124"/>
              <a:ext cx="184" cy="184"/>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4255" name="Rectangle 214"/>
            <p:cNvSpPr>
              <a:spLocks noChangeArrowheads="1"/>
            </p:cNvSpPr>
            <p:nvPr/>
          </p:nvSpPr>
          <p:spPr bwMode="auto">
            <a:xfrm>
              <a:off x="4132" y="3124"/>
              <a:ext cx="184" cy="184"/>
            </a:xfrm>
            <a:prstGeom prst="rect">
              <a:avLst/>
            </a:prstGeom>
            <a:solidFill>
              <a:srgbClr val="33CC33"/>
            </a:solidFill>
            <a:ln w="12700">
              <a:solidFill>
                <a:schemeClr val="tx1"/>
              </a:solidFill>
              <a:miter lim="800000"/>
              <a:headEnd/>
              <a:tailEnd/>
            </a:ln>
          </p:spPr>
          <p:txBody>
            <a:bodyPr wrap="none" anchor="ctr"/>
            <a:lstStyle/>
            <a:p>
              <a:endParaRPr lang="en-US"/>
            </a:p>
          </p:txBody>
        </p:sp>
        <p:sp>
          <p:nvSpPr>
            <p:cNvPr id="44256" name="AutoShape 215"/>
            <p:cNvSpPr>
              <a:spLocks noChangeArrowheads="1"/>
            </p:cNvSpPr>
            <p:nvPr/>
          </p:nvSpPr>
          <p:spPr bwMode="auto">
            <a:xfrm>
              <a:off x="4420" y="3124"/>
              <a:ext cx="184" cy="184"/>
            </a:xfrm>
            <a:prstGeom prst="cube">
              <a:avLst>
                <a:gd name="adj" fmla="val 24995"/>
              </a:avLst>
            </a:prstGeom>
            <a:solidFill>
              <a:srgbClr val="FFFF00"/>
            </a:solidFill>
            <a:ln w="12700">
              <a:solidFill>
                <a:schemeClr val="tx1"/>
              </a:solidFill>
              <a:miter lim="800000"/>
              <a:headEnd/>
              <a:tailEnd/>
            </a:ln>
          </p:spPr>
          <p:txBody>
            <a:bodyPr wrap="none" anchor="ctr"/>
            <a:lstStyle/>
            <a:p>
              <a:endParaRPr lang="en-US"/>
            </a:p>
          </p:txBody>
        </p:sp>
        <p:pic>
          <p:nvPicPr>
            <p:cNvPr id="44257" name="Picture 216"/>
            <p:cNvPicPr>
              <a:picLocks noChangeArrowheads="1"/>
            </p:cNvPicPr>
            <p:nvPr/>
          </p:nvPicPr>
          <p:blipFill>
            <a:blip r:embed="rId2"/>
            <a:srcRect/>
            <a:stretch>
              <a:fillRect/>
            </a:stretch>
          </p:blipFill>
          <p:spPr bwMode="auto">
            <a:xfrm>
              <a:off x="1872" y="864"/>
              <a:ext cx="144" cy="144"/>
            </a:xfrm>
            <a:prstGeom prst="rect">
              <a:avLst/>
            </a:prstGeom>
            <a:noFill/>
            <a:ln w="9525">
              <a:noFill/>
              <a:miter lim="800000"/>
              <a:headEnd/>
              <a:tailEnd/>
            </a:ln>
          </p:spPr>
        </p:pic>
        <p:grpSp>
          <p:nvGrpSpPr>
            <p:cNvPr id="3" name="Group 220"/>
            <p:cNvGrpSpPr>
              <a:grpSpLocks/>
            </p:cNvGrpSpPr>
            <p:nvPr/>
          </p:nvGrpSpPr>
          <p:grpSpPr bwMode="auto">
            <a:xfrm>
              <a:off x="1828" y="820"/>
              <a:ext cx="380" cy="188"/>
              <a:chOff x="1828" y="820"/>
              <a:chExt cx="380" cy="188"/>
            </a:xfrm>
          </p:grpSpPr>
          <p:sp>
            <p:nvSpPr>
              <p:cNvPr id="44276" name="Rectangle 217"/>
              <p:cNvSpPr>
                <a:spLocks noChangeArrowheads="1"/>
              </p:cNvSpPr>
              <p:nvPr/>
            </p:nvSpPr>
            <p:spPr bwMode="auto">
              <a:xfrm>
                <a:off x="1828" y="820"/>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4277" name="Rectangle 218"/>
              <p:cNvSpPr>
                <a:spLocks noChangeArrowheads="1"/>
              </p:cNvSpPr>
              <p:nvPr/>
            </p:nvSpPr>
            <p:spPr bwMode="auto">
              <a:xfrm>
                <a:off x="2020" y="820"/>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4278" name="Picture 219"/>
              <p:cNvPicPr>
                <a:picLocks noChangeArrowheads="1"/>
              </p:cNvPicPr>
              <p:nvPr/>
            </p:nvPicPr>
            <p:blipFill>
              <a:blip r:embed="rId2"/>
              <a:srcRect/>
              <a:stretch>
                <a:fillRect/>
              </a:stretch>
            </p:blipFill>
            <p:spPr bwMode="auto">
              <a:xfrm>
                <a:off x="2064" y="864"/>
                <a:ext cx="144" cy="144"/>
              </a:xfrm>
              <a:prstGeom prst="rect">
                <a:avLst/>
              </a:prstGeom>
              <a:noFill/>
              <a:ln w="9525">
                <a:noFill/>
                <a:miter lim="800000"/>
                <a:headEnd/>
                <a:tailEnd/>
              </a:ln>
            </p:spPr>
          </p:pic>
        </p:grpSp>
        <p:grpSp>
          <p:nvGrpSpPr>
            <p:cNvPr id="4" name="Group 224"/>
            <p:cNvGrpSpPr>
              <a:grpSpLocks/>
            </p:cNvGrpSpPr>
            <p:nvPr/>
          </p:nvGrpSpPr>
          <p:grpSpPr bwMode="auto">
            <a:xfrm>
              <a:off x="2020" y="628"/>
              <a:ext cx="188" cy="376"/>
              <a:chOff x="2020" y="628"/>
              <a:chExt cx="188" cy="376"/>
            </a:xfrm>
          </p:grpSpPr>
          <p:sp>
            <p:nvSpPr>
              <p:cNvPr id="44273" name="Rectangle 221"/>
              <p:cNvSpPr>
                <a:spLocks noChangeArrowheads="1"/>
              </p:cNvSpPr>
              <p:nvPr/>
            </p:nvSpPr>
            <p:spPr bwMode="auto">
              <a:xfrm>
                <a:off x="2020" y="820"/>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4274" name="Rectangle 222"/>
              <p:cNvSpPr>
                <a:spLocks noChangeArrowheads="1"/>
              </p:cNvSpPr>
              <p:nvPr/>
            </p:nvSpPr>
            <p:spPr bwMode="auto">
              <a:xfrm>
                <a:off x="2020"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4275" name="Picture 223"/>
              <p:cNvPicPr>
                <a:picLocks noChangeArrowheads="1"/>
              </p:cNvPicPr>
              <p:nvPr/>
            </p:nvPicPr>
            <p:blipFill>
              <a:blip r:embed="rId2"/>
              <a:srcRect/>
              <a:stretch>
                <a:fillRect/>
              </a:stretch>
            </p:blipFill>
            <p:spPr bwMode="auto">
              <a:xfrm>
                <a:off x="2064" y="672"/>
                <a:ext cx="144" cy="144"/>
              </a:xfrm>
              <a:prstGeom prst="rect">
                <a:avLst/>
              </a:prstGeom>
              <a:noFill/>
              <a:ln w="9525">
                <a:noFill/>
                <a:miter lim="800000"/>
                <a:headEnd/>
                <a:tailEnd/>
              </a:ln>
            </p:spPr>
          </p:pic>
        </p:grpSp>
        <p:grpSp>
          <p:nvGrpSpPr>
            <p:cNvPr id="5" name="Group 228"/>
            <p:cNvGrpSpPr>
              <a:grpSpLocks/>
            </p:cNvGrpSpPr>
            <p:nvPr/>
          </p:nvGrpSpPr>
          <p:grpSpPr bwMode="auto">
            <a:xfrm>
              <a:off x="1828" y="628"/>
              <a:ext cx="376" cy="188"/>
              <a:chOff x="1828" y="628"/>
              <a:chExt cx="376" cy="188"/>
            </a:xfrm>
          </p:grpSpPr>
          <p:sp>
            <p:nvSpPr>
              <p:cNvPr id="44270" name="Rectangle 225"/>
              <p:cNvSpPr>
                <a:spLocks noChangeArrowheads="1"/>
              </p:cNvSpPr>
              <p:nvPr/>
            </p:nvSpPr>
            <p:spPr bwMode="auto">
              <a:xfrm>
                <a:off x="2020" y="628"/>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4271" name="Rectangle 226"/>
              <p:cNvSpPr>
                <a:spLocks noChangeArrowheads="1"/>
              </p:cNvSpPr>
              <p:nvPr/>
            </p:nvSpPr>
            <p:spPr bwMode="auto">
              <a:xfrm>
                <a:off x="1828"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4272" name="Picture 227"/>
              <p:cNvPicPr>
                <a:picLocks noChangeArrowheads="1"/>
              </p:cNvPicPr>
              <p:nvPr/>
            </p:nvPicPr>
            <p:blipFill>
              <a:blip r:embed="rId2"/>
              <a:srcRect/>
              <a:stretch>
                <a:fillRect/>
              </a:stretch>
            </p:blipFill>
            <p:spPr bwMode="auto">
              <a:xfrm>
                <a:off x="1872" y="672"/>
                <a:ext cx="144" cy="144"/>
              </a:xfrm>
              <a:prstGeom prst="rect">
                <a:avLst/>
              </a:prstGeom>
              <a:noFill/>
              <a:ln w="9525">
                <a:noFill/>
                <a:miter lim="800000"/>
                <a:headEnd/>
                <a:tailEnd/>
              </a:ln>
            </p:spPr>
          </p:pic>
        </p:grpSp>
        <p:grpSp>
          <p:nvGrpSpPr>
            <p:cNvPr id="6" name="Group 232"/>
            <p:cNvGrpSpPr>
              <a:grpSpLocks/>
            </p:cNvGrpSpPr>
            <p:nvPr/>
          </p:nvGrpSpPr>
          <p:grpSpPr bwMode="auto">
            <a:xfrm>
              <a:off x="1636" y="628"/>
              <a:ext cx="376" cy="188"/>
              <a:chOff x="1636" y="628"/>
              <a:chExt cx="376" cy="188"/>
            </a:xfrm>
          </p:grpSpPr>
          <p:sp>
            <p:nvSpPr>
              <p:cNvPr id="44267" name="Rectangle 229"/>
              <p:cNvSpPr>
                <a:spLocks noChangeArrowheads="1"/>
              </p:cNvSpPr>
              <p:nvPr/>
            </p:nvSpPr>
            <p:spPr bwMode="auto">
              <a:xfrm>
                <a:off x="1828" y="628"/>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4268" name="Rectangle 230"/>
              <p:cNvSpPr>
                <a:spLocks noChangeArrowheads="1"/>
              </p:cNvSpPr>
              <p:nvPr/>
            </p:nvSpPr>
            <p:spPr bwMode="auto">
              <a:xfrm>
                <a:off x="1636"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4269" name="Picture 231"/>
              <p:cNvPicPr>
                <a:picLocks noChangeArrowheads="1"/>
              </p:cNvPicPr>
              <p:nvPr/>
            </p:nvPicPr>
            <p:blipFill>
              <a:blip r:embed="rId2"/>
              <a:srcRect/>
              <a:stretch>
                <a:fillRect/>
              </a:stretch>
            </p:blipFill>
            <p:spPr bwMode="auto">
              <a:xfrm>
                <a:off x="1680" y="672"/>
                <a:ext cx="144" cy="144"/>
              </a:xfrm>
              <a:prstGeom prst="rect">
                <a:avLst/>
              </a:prstGeom>
              <a:noFill/>
              <a:ln w="9525">
                <a:noFill/>
                <a:miter lim="800000"/>
                <a:headEnd/>
                <a:tailEnd/>
              </a:ln>
            </p:spPr>
          </p:pic>
        </p:grpSp>
        <p:sp>
          <p:nvSpPr>
            <p:cNvPr id="44262" name="Rectangle 233"/>
            <p:cNvSpPr>
              <a:spLocks noChangeArrowheads="1"/>
            </p:cNvSpPr>
            <p:nvPr/>
          </p:nvSpPr>
          <p:spPr bwMode="auto">
            <a:xfrm>
              <a:off x="1636" y="628"/>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4263" name="Rectangle 234"/>
            <p:cNvSpPr>
              <a:spLocks noChangeArrowheads="1"/>
            </p:cNvSpPr>
            <p:nvPr/>
          </p:nvSpPr>
          <p:spPr bwMode="auto">
            <a:xfrm>
              <a:off x="1444" y="820"/>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4264" name="Picture 235"/>
            <p:cNvPicPr>
              <a:picLocks noChangeArrowheads="1"/>
            </p:cNvPicPr>
            <p:nvPr/>
          </p:nvPicPr>
          <p:blipFill>
            <a:blip r:embed="rId2"/>
            <a:srcRect/>
            <a:stretch>
              <a:fillRect/>
            </a:stretch>
          </p:blipFill>
          <p:spPr bwMode="auto">
            <a:xfrm>
              <a:off x="1440" y="1440"/>
              <a:ext cx="144" cy="144"/>
            </a:xfrm>
            <a:prstGeom prst="rect">
              <a:avLst/>
            </a:prstGeom>
            <a:noFill/>
            <a:ln w="9525">
              <a:noFill/>
              <a:miter lim="800000"/>
              <a:headEnd/>
              <a:tailEnd/>
            </a:ln>
          </p:spPr>
        </p:pic>
        <p:sp>
          <p:nvSpPr>
            <p:cNvPr id="44265" name="Rectangle 236"/>
            <p:cNvSpPr>
              <a:spLocks noChangeArrowheads="1"/>
            </p:cNvSpPr>
            <p:nvPr/>
          </p:nvSpPr>
          <p:spPr bwMode="auto">
            <a:xfrm>
              <a:off x="1444" y="1012"/>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4266" name="Rectangle 237"/>
            <p:cNvSpPr>
              <a:spLocks noChangeArrowheads="1"/>
            </p:cNvSpPr>
            <p:nvPr/>
          </p:nvSpPr>
          <p:spPr bwMode="auto">
            <a:xfrm>
              <a:off x="1444" y="120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grpSp>
      <p:sp>
        <p:nvSpPr>
          <p:cNvPr id="44283" name="Rectangle 251"/>
          <p:cNvSpPr>
            <a:spLocks noChangeArrowheads="1"/>
          </p:cNvSpPr>
          <p:nvPr/>
        </p:nvSpPr>
        <p:spPr bwMode="auto">
          <a:xfrm>
            <a:off x="3175" y="6248400"/>
            <a:ext cx="9067800" cy="304800"/>
          </a:xfrm>
          <a:prstGeom prst="rect">
            <a:avLst/>
          </a:prstGeom>
          <a:noFill/>
          <a:ln w="9525">
            <a:noFill/>
            <a:miter lim="800000"/>
            <a:headEnd/>
            <a:tailEnd/>
          </a:ln>
        </p:spPr>
        <p:txBody>
          <a:bodyPr lIns="92075" tIns="46038" rIns="92075" bIns="46038"/>
          <a:lstStyle/>
          <a:p>
            <a:pPr marL="342900" indent="-342900">
              <a:spcBef>
                <a:spcPct val="20000"/>
              </a:spcBef>
              <a:buClr>
                <a:schemeClr val="tx2"/>
              </a:buClr>
              <a:buFontTx/>
              <a:buChar char="•"/>
            </a:pPr>
            <a:r>
              <a:rPr lang="en-US">
                <a:solidFill>
                  <a:schemeClr val="tx1"/>
                </a:solidFill>
              </a:rPr>
              <a:t>Backtrack.</a:t>
            </a:r>
          </a:p>
        </p:txBody>
      </p:sp>
      <p:grpSp>
        <p:nvGrpSpPr>
          <p:cNvPr id="7" name="Group 493"/>
          <p:cNvGrpSpPr>
            <a:grpSpLocks/>
          </p:cNvGrpSpPr>
          <p:nvPr/>
        </p:nvGrpSpPr>
        <p:grpSpPr bwMode="auto">
          <a:xfrm>
            <a:off x="2311400" y="2209800"/>
            <a:ext cx="1193800" cy="304800"/>
            <a:chOff x="384" y="1488"/>
            <a:chExt cx="752" cy="192"/>
          </a:xfrm>
        </p:grpSpPr>
        <p:grpSp>
          <p:nvGrpSpPr>
            <p:cNvPr id="8" name="Group 491"/>
            <p:cNvGrpSpPr>
              <a:grpSpLocks/>
            </p:cNvGrpSpPr>
            <p:nvPr/>
          </p:nvGrpSpPr>
          <p:grpSpPr bwMode="auto">
            <a:xfrm>
              <a:off x="576" y="1488"/>
              <a:ext cx="560" cy="192"/>
              <a:chOff x="56" y="1440"/>
              <a:chExt cx="560" cy="192"/>
            </a:xfrm>
          </p:grpSpPr>
          <p:sp>
            <p:nvSpPr>
              <p:cNvPr id="44041" name="Rectangle 488"/>
              <p:cNvSpPr>
                <a:spLocks noChangeArrowheads="1"/>
              </p:cNvSpPr>
              <p:nvPr/>
            </p:nvSpPr>
            <p:spPr bwMode="auto">
              <a:xfrm>
                <a:off x="432" y="1440"/>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4042" name="Picture 486"/>
              <p:cNvPicPr>
                <a:picLocks noChangeArrowheads="1"/>
              </p:cNvPicPr>
              <p:nvPr/>
            </p:nvPicPr>
            <p:blipFill>
              <a:blip r:embed="rId2"/>
              <a:srcRect/>
              <a:stretch>
                <a:fillRect/>
              </a:stretch>
            </p:blipFill>
            <p:spPr bwMode="auto">
              <a:xfrm>
                <a:off x="432" y="1488"/>
                <a:ext cx="144" cy="144"/>
              </a:xfrm>
              <a:prstGeom prst="rect">
                <a:avLst/>
              </a:prstGeom>
              <a:noFill/>
              <a:ln w="9525">
                <a:noFill/>
                <a:miter lim="800000"/>
                <a:headEnd/>
                <a:tailEnd/>
              </a:ln>
            </p:spPr>
          </p:pic>
          <p:sp>
            <p:nvSpPr>
              <p:cNvPr id="44043" name="Rectangle 487"/>
              <p:cNvSpPr>
                <a:spLocks noChangeArrowheads="1"/>
              </p:cNvSpPr>
              <p:nvPr/>
            </p:nvSpPr>
            <p:spPr bwMode="auto">
              <a:xfrm>
                <a:off x="240" y="1440"/>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4044" name="Rectangle 490"/>
              <p:cNvSpPr>
                <a:spLocks noChangeArrowheads="1"/>
              </p:cNvSpPr>
              <p:nvPr/>
            </p:nvSpPr>
            <p:spPr bwMode="auto">
              <a:xfrm>
                <a:off x="56" y="1440"/>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grpSp>
        <p:sp>
          <p:nvSpPr>
            <p:cNvPr id="44040" name="Rectangle 492"/>
            <p:cNvSpPr>
              <a:spLocks noChangeArrowheads="1"/>
            </p:cNvSpPr>
            <p:nvPr/>
          </p:nvSpPr>
          <p:spPr bwMode="auto">
            <a:xfrm>
              <a:off x="384" y="148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grpSp>
      <p:pic>
        <p:nvPicPr>
          <p:cNvPr id="247" name="Picture 2" descr="RIMT University"/>
          <p:cNvPicPr>
            <a:picLocks noChangeAspect="1" noChangeArrowheads="1"/>
          </p:cNvPicPr>
          <p:nvPr/>
        </p:nvPicPr>
        <p:blipFill>
          <a:blip r:embed="rId3"/>
          <a:srcRect/>
          <a:stretch>
            <a:fillRect/>
          </a:stretch>
        </p:blipFill>
        <p:spPr bwMode="auto">
          <a:xfrm>
            <a:off x="7173913" y="0"/>
            <a:ext cx="1970087" cy="895350"/>
          </a:xfrm>
          <a:prstGeom prst="rect">
            <a:avLst/>
          </a:prstGeom>
          <a:noFill/>
          <a:ln w="9525">
            <a:noFill/>
            <a:miter lim="800000"/>
            <a:headEnd/>
            <a:tailEnd/>
          </a:ln>
        </p:spPr>
      </p:pic>
      <p:sp>
        <p:nvSpPr>
          <p:cNvPr id="248" name="Rectangle 24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403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428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7" grpId="0" build="p" autoUpdateAnimBg="0"/>
      <p:bldP spid="44283"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ChangeArrowheads="1"/>
          </p:cNvSpPr>
          <p:nvPr/>
        </p:nvSpPr>
        <p:spPr bwMode="auto">
          <a:xfrm>
            <a:off x="2292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059" name="Rectangle 3"/>
          <p:cNvSpPr>
            <a:spLocks noChangeArrowheads="1"/>
          </p:cNvSpPr>
          <p:nvPr/>
        </p:nvSpPr>
        <p:spPr bwMode="auto">
          <a:xfrm>
            <a:off x="22923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5060" name="Rectangle 4"/>
          <p:cNvSpPr>
            <a:spLocks noGrp="1" noChangeArrowheads="1"/>
          </p:cNvSpPr>
          <p:nvPr>
            <p:ph type="title"/>
          </p:nvPr>
        </p:nvSpPr>
        <p:spPr>
          <a:xfrm>
            <a:off x="685800" y="152400"/>
            <a:ext cx="7772400" cy="685800"/>
          </a:xfrm>
          <a:noFill/>
        </p:spPr>
        <p:txBody>
          <a:bodyPr>
            <a:normAutofit fontScale="90000"/>
          </a:bodyPr>
          <a:lstStyle/>
          <a:p>
            <a:r>
              <a:rPr lang="en-US" smtClean="0"/>
              <a:t>Rat In A Maze</a:t>
            </a:r>
          </a:p>
        </p:txBody>
      </p:sp>
      <p:sp>
        <p:nvSpPr>
          <p:cNvPr id="45061" name="Rectangle 5"/>
          <p:cNvSpPr>
            <a:spLocks noGrp="1" noChangeArrowheads="1"/>
          </p:cNvSpPr>
          <p:nvPr>
            <p:ph idx="1"/>
          </p:nvPr>
        </p:nvSpPr>
        <p:spPr>
          <a:xfrm>
            <a:off x="0" y="5715000"/>
            <a:ext cx="9067800" cy="685800"/>
          </a:xfrm>
          <a:noFill/>
        </p:spPr>
        <p:txBody>
          <a:bodyPr/>
          <a:lstStyle/>
          <a:p>
            <a:r>
              <a:rPr lang="en-US" smtClean="0"/>
              <a:t>Move downward.</a:t>
            </a:r>
          </a:p>
        </p:txBody>
      </p:sp>
      <p:sp>
        <p:nvSpPr>
          <p:cNvPr id="45062" name="Rectangle 6"/>
          <p:cNvSpPr>
            <a:spLocks noChangeArrowheads="1"/>
          </p:cNvSpPr>
          <p:nvPr/>
        </p:nvSpPr>
        <p:spPr bwMode="auto">
          <a:xfrm>
            <a:off x="25971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5063" name="Rectangle 7"/>
          <p:cNvSpPr>
            <a:spLocks noChangeArrowheads="1"/>
          </p:cNvSpPr>
          <p:nvPr/>
        </p:nvSpPr>
        <p:spPr bwMode="auto">
          <a:xfrm>
            <a:off x="29019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5064" name="Rectangle 8"/>
          <p:cNvSpPr>
            <a:spLocks noChangeArrowheads="1"/>
          </p:cNvSpPr>
          <p:nvPr/>
        </p:nvSpPr>
        <p:spPr bwMode="auto">
          <a:xfrm>
            <a:off x="32067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5065" name="Rectangle 9"/>
          <p:cNvSpPr>
            <a:spLocks noChangeArrowheads="1"/>
          </p:cNvSpPr>
          <p:nvPr/>
        </p:nvSpPr>
        <p:spPr bwMode="auto">
          <a:xfrm>
            <a:off x="35115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5066" name="Rectangle 10"/>
          <p:cNvSpPr>
            <a:spLocks noChangeArrowheads="1"/>
          </p:cNvSpPr>
          <p:nvPr/>
        </p:nvSpPr>
        <p:spPr bwMode="auto">
          <a:xfrm>
            <a:off x="38163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5067" name="Rectangle 11"/>
          <p:cNvSpPr>
            <a:spLocks noChangeArrowheads="1"/>
          </p:cNvSpPr>
          <p:nvPr/>
        </p:nvSpPr>
        <p:spPr bwMode="auto">
          <a:xfrm>
            <a:off x="41211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5068" name="Rectangle 12"/>
          <p:cNvSpPr>
            <a:spLocks noChangeArrowheads="1"/>
          </p:cNvSpPr>
          <p:nvPr/>
        </p:nvSpPr>
        <p:spPr bwMode="auto">
          <a:xfrm>
            <a:off x="44259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5069" name="Rectangle 13"/>
          <p:cNvSpPr>
            <a:spLocks noChangeArrowheads="1"/>
          </p:cNvSpPr>
          <p:nvPr/>
        </p:nvSpPr>
        <p:spPr bwMode="auto">
          <a:xfrm>
            <a:off x="47307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5070" name="Rectangle 14"/>
          <p:cNvSpPr>
            <a:spLocks noChangeArrowheads="1"/>
          </p:cNvSpPr>
          <p:nvPr/>
        </p:nvSpPr>
        <p:spPr bwMode="auto">
          <a:xfrm>
            <a:off x="50355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5071" name="Rectangle 15"/>
          <p:cNvSpPr>
            <a:spLocks noChangeArrowheads="1"/>
          </p:cNvSpPr>
          <p:nvPr/>
        </p:nvSpPr>
        <p:spPr bwMode="auto">
          <a:xfrm>
            <a:off x="5340350" y="996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072" name="Rectangle 16"/>
          <p:cNvSpPr>
            <a:spLocks noChangeArrowheads="1"/>
          </p:cNvSpPr>
          <p:nvPr/>
        </p:nvSpPr>
        <p:spPr bwMode="auto">
          <a:xfrm>
            <a:off x="56451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073" name="Rectangle 17"/>
          <p:cNvSpPr>
            <a:spLocks noChangeArrowheads="1"/>
          </p:cNvSpPr>
          <p:nvPr/>
        </p:nvSpPr>
        <p:spPr bwMode="auto">
          <a:xfrm>
            <a:off x="59499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074" name="Rectangle 18"/>
          <p:cNvSpPr>
            <a:spLocks noChangeArrowheads="1"/>
          </p:cNvSpPr>
          <p:nvPr/>
        </p:nvSpPr>
        <p:spPr bwMode="auto">
          <a:xfrm>
            <a:off x="62547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075" name="Rectangle 19"/>
          <p:cNvSpPr>
            <a:spLocks noChangeArrowheads="1"/>
          </p:cNvSpPr>
          <p:nvPr/>
        </p:nvSpPr>
        <p:spPr bwMode="auto">
          <a:xfrm>
            <a:off x="65595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076" name="Rectangle 20"/>
          <p:cNvSpPr>
            <a:spLocks noChangeArrowheads="1"/>
          </p:cNvSpPr>
          <p:nvPr/>
        </p:nvSpPr>
        <p:spPr bwMode="auto">
          <a:xfrm>
            <a:off x="2292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077" name="Rectangle 21"/>
          <p:cNvSpPr>
            <a:spLocks noChangeArrowheads="1"/>
          </p:cNvSpPr>
          <p:nvPr/>
        </p:nvSpPr>
        <p:spPr bwMode="auto">
          <a:xfrm>
            <a:off x="2597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078" name="Rectangle 22"/>
          <p:cNvSpPr>
            <a:spLocks noChangeArrowheads="1"/>
          </p:cNvSpPr>
          <p:nvPr/>
        </p:nvSpPr>
        <p:spPr bwMode="auto">
          <a:xfrm>
            <a:off x="2901950" y="1301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5079" name="Rectangle 23"/>
          <p:cNvSpPr>
            <a:spLocks noChangeArrowheads="1"/>
          </p:cNvSpPr>
          <p:nvPr/>
        </p:nvSpPr>
        <p:spPr bwMode="auto">
          <a:xfrm>
            <a:off x="3206750" y="1301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5080" name="Rectangle 24"/>
          <p:cNvSpPr>
            <a:spLocks noChangeArrowheads="1"/>
          </p:cNvSpPr>
          <p:nvPr/>
        </p:nvSpPr>
        <p:spPr bwMode="auto">
          <a:xfrm>
            <a:off x="3511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081" name="Rectangle 25"/>
          <p:cNvSpPr>
            <a:spLocks noChangeArrowheads="1"/>
          </p:cNvSpPr>
          <p:nvPr/>
        </p:nvSpPr>
        <p:spPr bwMode="auto">
          <a:xfrm>
            <a:off x="38163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082" name="Rectangle 26"/>
          <p:cNvSpPr>
            <a:spLocks noChangeArrowheads="1"/>
          </p:cNvSpPr>
          <p:nvPr/>
        </p:nvSpPr>
        <p:spPr bwMode="auto">
          <a:xfrm>
            <a:off x="4121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083" name="Rectangle 27"/>
          <p:cNvSpPr>
            <a:spLocks noChangeArrowheads="1"/>
          </p:cNvSpPr>
          <p:nvPr/>
        </p:nvSpPr>
        <p:spPr bwMode="auto">
          <a:xfrm>
            <a:off x="44259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084" name="Rectangle 28"/>
          <p:cNvSpPr>
            <a:spLocks noChangeArrowheads="1"/>
          </p:cNvSpPr>
          <p:nvPr/>
        </p:nvSpPr>
        <p:spPr bwMode="auto">
          <a:xfrm>
            <a:off x="47307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085" name="Rectangle 29"/>
          <p:cNvSpPr>
            <a:spLocks noChangeArrowheads="1"/>
          </p:cNvSpPr>
          <p:nvPr/>
        </p:nvSpPr>
        <p:spPr bwMode="auto">
          <a:xfrm>
            <a:off x="5035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086" name="Rectangle 30"/>
          <p:cNvSpPr>
            <a:spLocks noChangeArrowheads="1"/>
          </p:cNvSpPr>
          <p:nvPr/>
        </p:nvSpPr>
        <p:spPr bwMode="auto">
          <a:xfrm>
            <a:off x="5340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087" name="Rectangle 31"/>
          <p:cNvSpPr>
            <a:spLocks noChangeArrowheads="1"/>
          </p:cNvSpPr>
          <p:nvPr/>
        </p:nvSpPr>
        <p:spPr bwMode="auto">
          <a:xfrm>
            <a:off x="56451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088" name="Rectangle 32"/>
          <p:cNvSpPr>
            <a:spLocks noChangeArrowheads="1"/>
          </p:cNvSpPr>
          <p:nvPr/>
        </p:nvSpPr>
        <p:spPr bwMode="auto">
          <a:xfrm>
            <a:off x="59499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089" name="Rectangle 33"/>
          <p:cNvSpPr>
            <a:spLocks noChangeArrowheads="1"/>
          </p:cNvSpPr>
          <p:nvPr/>
        </p:nvSpPr>
        <p:spPr bwMode="auto">
          <a:xfrm>
            <a:off x="62547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090" name="Rectangle 34"/>
          <p:cNvSpPr>
            <a:spLocks noChangeArrowheads="1"/>
          </p:cNvSpPr>
          <p:nvPr/>
        </p:nvSpPr>
        <p:spPr bwMode="auto">
          <a:xfrm>
            <a:off x="65595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091" name="Rectangle 35"/>
          <p:cNvSpPr>
            <a:spLocks noChangeArrowheads="1"/>
          </p:cNvSpPr>
          <p:nvPr/>
        </p:nvSpPr>
        <p:spPr bwMode="auto">
          <a:xfrm>
            <a:off x="2292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092" name="Rectangle 36"/>
          <p:cNvSpPr>
            <a:spLocks noChangeArrowheads="1"/>
          </p:cNvSpPr>
          <p:nvPr/>
        </p:nvSpPr>
        <p:spPr bwMode="auto">
          <a:xfrm>
            <a:off x="25971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093" name="Rectangle 37"/>
          <p:cNvSpPr>
            <a:spLocks noChangeArrowheads="1"/>
          </p:cNvSpPr>
          <p:nvPr/>
        </p:nvSpPr>
        <p:spPr bwMode="auto">
          <a:xfrm>
            <a:off x="2901950" y="16065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5094" name="Rectangle 38"/>
          <p:cNvSpPr>
            <a:spLocks noChangeArrowheads="1"/>
          </p:cNvSpPr>
          <p:nvPr/>
        </p:nvSpPr>
        <p:spPr bwMode="auto">
          <a:xfrm>
            <a:off x="32067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095" name="Rectangle 39"/>
          <p:cNvSpPr>
            <a:spLocks noChangeArrowheads="1"/>
          </p:cNvSpPr>
          <p:nvPr/>
        </p:nvSpPr>
        <p:spPr bwMode="auto">
          <a:xfrm>
            <a:off x="35115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096" name="Rectangle 40"/>
          <p:cNvSpPr>
            <a:spLocks noChangeArrowheads="1"/>
          </p:cNvSpPr>
          <p:nvPr/>
        </p:nvSpPr>
        <p:spPr bwMode="auto">
          <a:xfrm>
            <a:off x="3816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097" name="Rectangle 41"/>
          <p:cNvSpPr>
            <a:spLocks noChangeArrowheads="1"/>
          </p:cNvSpPr>
          <p:nvPr/>
        </p:nvSpPr>
        <p:spPr bwMode="auto">
          <a:xfrm>
            <a:off x="4121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098" name="Rectangle 42"/>
          <p:cNvSpPr>
            <a:spLocks noChangeArrowheads="1"/>
          </p:cNvSpPr>
          <p:nvPr/>
        </p:nvSpPr>
        <p:spPr bwMode="auto">
          <a:xfrm>
            <a:off x="4425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099" name="Rectangle 43"/>
          <p:cNvSpPr>
            <a:spLocks noChangeArrowheads="1"/>
          </p:cNvSpPr>
          <p:nvPr/>
        </p:nvSpPr>
        <p:spPr bwMode="auto">
          <a:xfrm>
            <a:off x="4730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00" name="Rectangle 44"/>
          <p:cNvSpPr>
            <a:spLocks noChangeArrowheads="1"/>
          </p:cNvSpPr>
          <p:nvPr/>
        </p:nvSpPr>
        <p:spPr bwMode="auto">
          <a:xfrm>
            <a:off x="5035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01" name="Rectangle 45"/>
          <p:cNvSpPr>
            <a:spLocks noChangeArrowheads="1"/>
          </p:cNvSpPr>
          <p:nvPr/>
        </p:nvSpPr>
        <p:spPr bwMode="auto">
          <a:xfrm>
            <a:off x="5340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02" name="Rectangle 46"/>
          <p:cNvSpPr>
            <a:spLocks noChangeArrowheads="1"/>
          </p:cNvSpPr>
          <p:nvPr/>
        </p:nvSpPr>
        <p:spPr bwMode="auto">
          <a:xfrm>
            <a:off x="5645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03" name="Rectangle 47"/>
          <p:cNvSpPr>
            <a:spLocks noChangeArrowheads="1"/>
          </p:cNvSpPr>
          <p:nvPr/>
        </p:nvSpPr>
        <p:spPr bwMode="auto">
          <a:xfrm>
            <a:off x="5949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04" name="Rectangle 48"/>
          <p:cNvSpPr>
            <a:spLocks noChangeArrowheads="1"/>
          </p:cNvSpPr>
          <p:nvPr/>
        </p:nvSpPr>
        <p:spPr bwMode="auto">
          <a:xfrm>
            <a:off x="6254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05" name="Rectangle 49"/>
          <p:cNvSpPr>
            <a:spLocks noChangeArrowheads="1"/>
          </p:cNvSpPr>
          <p:nvPr/>
        </p:nvSpPr>
        <p:spPr bwMode="auto">
          <a:xfrm>
            <a:off x="6559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06" name="Rectangle 50"/>
          <p:cNvSpPr>
            <a:spLocks noChangeArrowheads="1"/>
          </p:cNvSpPr>
          <p:nvPr/>
        </p:nvSpPr>
        <p:spPr bwMode="auto">
          <a:xfrm>
            <a:off x="2292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07" name="Rectangle 51"/>
          <p:cNvSpPr>
            <a:spLocks noChangeArrowheads="1"/>
          </p:cNvSpPr>
          <p:nvPr/>
        </p:nvSpPr>
        <p:spPr bwMode="auto">
          <a:xfrm>
            <a:off x="25971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08" name="Rectangle 52"/>
          <p:cNvSpPr>
            <a:spLocks noChangeArrowheads="1"/>
          </p:cNvSpPr>
          <p:nvPr/>
        </p:nvSpPr>
        <p:spPr bwMode="auto">
          <a:xfrm>
            <a:off x="29019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09" name="Rectangle 53"/>
          <p:cNvSpPr>
            <a:spLocks noChangeArrowheads="1"/>
          </p:cNvSpPr>
          <p:nvPr/>
        </p:nvSpPr>
        <p:spPr bwMode="auto">
          <a:xfrm>
            <a:off x="32067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10" name="Rectangle 54"/>
          <p:cNvSpPr>
            <a:spLocks noChangeArrowheads="1"/>
          </p:cNvSpPr>
          <p:nvPr/>
        </p:nvSpPr>
        <p:spPr bwMode="auto">
          <a:xfrm>
            <a:off x="3511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11" name="Rectangle 55"/>
          <p:cNvSpPr>
            <a:spLocks noChangeArrowheads="1"/>
          </p:cNvSpPr>
          <p:nvPr/>
        </p:nvSpPr>
        <p:spPr bwMode="auto">
          <a:xfrm>
            <a:off x="3816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12" name="Rectangle 56"/>
          <p:cNvSpPr>
            <a:spLocks noChangeArrowheads="1"/>
          </p:cNvSpPr>
          <p:nvPr/>
        </p:nvSpPr>
        <p:spPr bwMode="auto">
          <a:xfrm>
            <a:off x="4121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13" name="Rectangle 57"/>
          <p:cNvSpPr>
            <a:spLocks noChangeArrowheads="1"/>
          </p:cNvSpPr>
          <p:nvPr/>
        </p:nvSpPr>
        <p:spPr bwMode="auto">
          <a:xfrm>
            <a:off x="4425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14" name="Rectangle 58"/>
          <p:cNvSpPr>
            <a:spLocks noChangeArrowheads="1"/>
          </p:cNvSpPr>
          <p:nvPr/>
        </p:nvSpPr>
        <p:spPr bwMode="auto">
          <a:xfrm>
            <a:off x="4730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15" name="Rectangle 59"/>
          <p:cNvSpPr>
            <a:spLocks noChangeArrowheads="1"/>
          </p:cNvSpPr>
          <p:nvPr/>
        </p:nvSpPr>
        <p:spPr bwMode="auto">
          <a:xfrm>
            <a:off x="5035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16" name="Rectangle 60"/>
          <p:cNvSpPr>
            <a:spLocks noChangeArrowheads="1"/>
          </p:cNvSpPr>
          <p:nvPr/>
        </p:nvSpPr>
        <p:spPr bwMode="auto">
          <a:xfrm>
            <a:off x="5340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17" name="Rectangle 61"/>
          <p:cNvSpPr>
            <a:spLocks noChangeArrowheads="1"/>
          </p:cNvSpPr>
          <p:nvPr/>
        </p:nvSpPr>
        <p:spPr bwMode="auto">
          <a:xfrm>
            <a:off x="5645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18" name="Rectangle 62"/>
          <p:cNvSpPr>
            <a:spLocks noChangeArrowheads="1"/>
          </p:cNvSpPr>
          <p:nvPr/>
        </p:nvSpPr>
        <p:spPr bwMode="auto">
          <a:xfrm>
            <a:off x="5949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19" name="Rectangle 63"/>
          <p:cNvSpPr>
            <a:spLocks noChangeArrowheads="1"/>
          </p:cNvSpPr>
          <p:nvPr/>
        </p:nvSpPr>
        <p:spPr bwMode="auto">
          <a:xfrm>
            <a:off x="6254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20" name="Rectangle 64"/>
          <p:cNvSpPr>
            <a:spLocks noChangeArrowheads="1"/>
          </p:cNvSpPr>
          <p:nvPr/>
        </p:nvSpPr>
        <p:spPr bwMode="auto">
          <a:xfrm>
            <a:off x="6559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21" name="Rectangle 65"/>
          <p:cNvSpPr>
            <a:spLocks noChangeArrowheads="1"/>
          </p:cNvSpPr>
          <p:nvPr/>
        </p:nvSpPr>
        <p:spPr bwMode="auto">
          <a:xfrm>
            <a:off x="2292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22" name="Rectangle 66"/>
          <p:cNvSpPr>
            <a:spLocks noChangeArrowheads="1"/>
          </p:cNvSpPr>
          <p:nvPr/>
        </p:nvSpPr>
        <p:spPr bwMode="auto">
          <a:xfrm>
            <a:off x="25971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23" name="Rectangle 67"/>
          <p:cNvSpPr>
            <a:spLocks noChangeArrowheads="1"/>
          </p:cNvSpPr>
          <p:nvPr/>
        </p:nvSpPr>
        <p:spPr bwMode="auto">
          <a:xfrm>
            <a:off x="29019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24" name="Rectangle 68"/>
          <p:cNvSpPr>
            <a:spLocks noChangeArrowheads="1"/>
          </p:cNvSpPr>
          <p:nvPr/>
        </p:nvSpPr>
        <p:spPr bwMode="auto">
          <a:xfrm>
            <a:off x="32067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25" name="Rectangle 69"/>
          <p:cNvSpPr>
            <a:spLocks noChangeArrowheads="1"/>
          </p:cNvSpPr>
          <p:nvPr/>
        </p:nvSpPr>
        <p:spPr bwMode="auto">
          <a:xfrm>
            <a:off x="3511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26" name="Rectangle 70"/>
          <p:cNvSpPr>
            <a:spLocks noChangeArrowheads="1"/>
          </p:cNvSpPr>
          <p:nvPr/>
        </p:nvSpPr>
        <p:spPr bwMode="auto">
          <a:xfrm>
            <a:off x="3816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27" name="Rectangle 71"/>
          <p:cNvSpPr>
            <a:spLocks noChangeArrowheads="1"/>
          </p:cNvSpPr>
          <p:nvPr/>
        </p:nvSpPr>
        <p:spPr bwMode="auto">
          <a:xfrm>
            <a:off x="41211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28" name="Rectangle 72"/>
          <p:cNvSpPr>
            <a:spLocks noChangeArrowheads="1"/>
          </p:cNvSpPr>
          <p:nvPr/>
        </p:nvSpPr>
        <p:spPr bwMode="auto">
          <a:xfrm>
            <a:off x="44259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29" name="Rectangle 73"/>
          <p:cNvSpPr>
            <a:spLocks noChangeArrowheads="1"/>
          </p:cNvSpPr>
          <p:nvPr/>
        </p:nvSpPr>
        <p:spPr bwMode="auto">
          <a:xfrm>
            <a:off x="47307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30" name="Rectangle 74"/>
          <p:cNvSpPr>
            <a:spLocks noChangeArrowheads="1"/>
          </p:cNvSpPr>
          <p:nvPr/>
        </p:nvSpPr>
        <p:spPr bwMode="auto">
          <a:xfrm>
            <a:off x="5035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31" name="Rectangle 75"/>
          <p:cNvSpPr>
            <a:spLocks noChangeArrowheads="1"/>
          </p:cNvSpPr>
          <p:nvPr/>
        </p:nvSpPr>
        <p:spPr bwMode="auto">
          <a:xfrm>
            <a:off x="53403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32" name="Rectangle 76"/>
          <p:cNvSpPr>
            <a:spLocks noChangeArrowheads="1"/>
          </p:cNvSpPr>
          <p:nvPr/>
        </p:nvSpPr>
        <p:spPr bwMode="auto">
          <a:xfrm>
            <a:off x="56451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33" name="Rectangle 77"/>
          <p:cNvSpPr>
            <a:spLocks noChangeArrowheads="1"/>
          </p:cNvSpPr>
          <p:nvPr/>
        </p:nvSpPr>
        <p:spPr bwMode="auto">
          <a:xfrm>
            <a:off x="59499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34" name="Rectangle 78"/>
          <p:cNvSpPr>
            <a:spLocks noChangeArrowheads="1"/>
          </p:cNvSpPr>
          <p:nvPr/>
        </p:nvSpPr>
        <p:spPr bwMode="auto">
          <a:xfrm>
            <a:off x="62547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35" name="Rectangle 79"/>
          <p:cNvSpPr>
            <a:spLocks noChangeArrowheads="1"/>
          </p:cNvSpPr>
          <p:nvPr/>
        </p:nvSpPr>
        <p:spPr bwMode="auto">
          <a:xfrm>
            <a:off x="65595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36" name="Rectangle 80"/>
          <p:cNvSpPr>
            <a:spLocks noChangeArrowheads="1"/>
          </p:cNvSpPr>
          <p:nvPr/>
        </p:nvSpPr>
        <p:spPr bwMode="auto">
          <a:xfrm>
            <a:off x="2292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37" name="Rectangle 81"/>
          <p:cNvSpPr>
            <a:spLocks noChangeArrowheads="1"/>
          </p:cNvSpPr>
          <p:nvPr/>
        </p:nvSpPr>
        <p:spPr bwMode="auto">
          <a:xfrm>
            <a:off x="25971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38" name="Rectangle 82"/>
          <p:cNvSpPr>
            <a:spLocks noChangeArrowheads="1"/>
          </p:cNvSpPr>
          <p:nvPr/>
        </p:nvSpPr>
        <p:spPr bwMode="auto">
          <a:xfrm>
            <a:off x="2901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39" name="Rectangle 83"/>
          <p:cNvSpPr>
            <a:spLocks noChangeArrowheads="1"/>
          </p:cNvSpPr>
          <p:nvPr/>
        </p:nvSpPr>
        <p:spPr bwMode="auto">
          <a:xfrm>
            <a:off x="32067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40" name="Rectangle 84"/>
          <p:cNvSpPr>
            <a:spLocks noChangeArrowheads="1"/>
          </p:cNvSpPr>
          <p:nvPr/>
        </p:nvSpPr>
        <p:spPr bwMode="auto">
          <a:xfrm>
            <a:off x="3511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41" name="Rectangle 85"/>
          <p:cNvSpPr>
            <a:spLocks noChangeArrowheads="1"/>
          </p:cNvSpPr>
          <p:nvPr/>
        </p:nvSpPr>
        <p:spPr bwMode="auto">
          <a:xfrm>
            <a:off x="3816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42" name="Rectangle 86"/>
          <p:cNvSpPr>
            <a:spLocks noChangeArrowheads="1"/>
          </p:cNvSpPr>
          <p:nvPr/>
        </p:nvSpPr>
        <p:spPr bwMode="auto">
          <a:xfrm>
            <a:off x="4121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43" name="Rectangle 87"/>
          <p:cNvSpPr>
            <a:spLocks noChangeArrowheads="1"/>
          </p:cNvSpPr>
          <p:nvPr/>
        </p:nvSpPr>
        <p:spPr bwMode="auto">
          <a:xfrm>
            <a:off x="44259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44" name="Rectangle 88"/>
          <p:cNvSpPr>
            <a:spLocks noChangeArrowheads="1"/>
          </p:cNvSpPr>
          <p:nvPr/>
        </p:nvSpPr>
        <p:spPr bwMode="auto">
          <a:xfrm>
            <a:off x="4730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45" name="Rectangle 89"/>
          <p:cNvSpPr>
            <a:spLocks noChangeArrowheads="1"/>
          </p:cNvSpPr>
          <p:nvPr/>
        </p:nvSpPr>
        <p:spPr bwMode="auto">
          <a:xfrm>
            <a:off x="5035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46" name="Rectangle 90"/>
          <p:cNvSpPr>
            <a:spLocks noChangeArrowheads="1"/>
          </p:cNvSpPr>
          <p:nvPr/>
        </p:nvSpPr>
        <p:spPr bwMode="auto">
          <a:xfrm>
            <a:off x="5340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47" name="Rectangle 91"/>
          <p:cNvSpPr>
            <a:spLocks noChangeArrowheads="1"/>
          </p:cNvSpPr>
          <p:nvPr/>
        </p:nvSpPr>
        <p:spPr bwMode="auto">
          <a:xfrm>
            <a:off x="5645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48" name="Rectangle 92"/>
          <p:cNvSpPr>
            <a:spLocks noChangeArrowheads="1"/>
          </p:cNvSpPr>
          <p:nvPr/>
        </p:nvSpPr>
        <p:spPr bwMode="auto">
          <a:xfrm>
            <a:off x="5949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49" name="Rectangle 93"/>
          <p:cNvSpPr>
            <a:spLocks noChangeArrowheads="1"/>
          </p:cNvSpPr>
          <p:nvPr/>
        </p:nvSpPr>
        <p:spPr bwMode="auto">
          <a:xfrm>
            <a:off x="6254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50" name="Rectangle 94"/>
          <p:cNvSpPr>
            <a:spLocks noChangeArrowheads="1"/>
          </p:cNvSpPr>
          <p:nvPr/>
        </p:nvSpPr>
        <p:spPr bwMode="auto">
          <a:xfrm>
            <a:off x="6559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51" name="Rectangle 95"/>
          <p:cNvSpPr>
            <a:spLocks noChangeArrowheads="1"/>
          </p:cNvSpPr>
          <p:nvPr/>
        </p:nvSpPr>
        <p:spPr bwMode="auto">
          <a:xfrm>
            <a:off x="2292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52" name="Rectangle 96"/>
          <p:cNvSpPr>
            <a:spLocks noChangeArrowheads="1"/>
          </p:cNvSpPr>
          <p:nvPr/>
        </p:nvSpPr>
        <p:spPr bwMode="auto">
          <a:xfrm>
            <a:off x="25971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53" name="Rectangle 97"/>
          <p:cNvSpPr>
            <a:spLocks noChangeArrowheads="1"/>
          </p:cNvSpPr>
          <p:nvPr/>
        </p:nvSpPr>
        <p:spPr bwMode="auto">
          <a:xfrm>
            <a:off x="29019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54" name="Rectangle 98"/>
          <p:cNvSpPr>
            <a:spLocks noChangeArrowheads="1"/>
          </p:cNvSpPr>
          <p:nvPr/>
        </p:nvSpPr>
        <p:spPr bwMode="auto">
          <a:xfrm>
            <a:off x="3206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55" name="Rectangle 99"/>
          <p:cNvSpPr>
            <a:spLocks noChangeArrowheads="1"/>
          </p:cNvSpPr>
          <p:nvPr/>
        </p:nvSpPr>
        <p:spPr bwMode="auto">
          <a:xfrm>
            <a:off x="3511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56" name="Rectangle 100"/>
          <p:cNvSpPr>
            <a:spLocks noChangeArrowheads="1"/>
          </p:cNvSpPr>
          <p:nvPr/>
        </p:nvSpPr>
        <p:spPr bwMode="auto">
          <a:xfrm>
            <a:off x="3816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57" name="Rectangle 101"/>
          <p:cNvSpPr>
            <a:spLocks noChangeArrowheads="1"/>
          </p:cNvSpPr>
          <p:nvPr/>
        </p:nvSpPr>
        <p:spPr bwMode="auto">
          <a:xfrm>
            <a:off x="4121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58" name="Rectangle 102"/>
          <p:cNvSpPr>
            <a:spLocks noChangeArrowheads="1"/>
          </p:cNvSpPr>
          <p:nvPr/>
        </p:nvSpPr>
        <p:spPr bwMode="auto">
          <a:xfrm>
            <a:off x="4425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59" name="Rectangle 103"/>
          <p:cNvSpPr>
            <a:spLocks noChangeArrowheads="1"/>
          </p:cNvSpPr>
          <p:nvPr/>
        </p:nvSpPr>
        <p:spPr bwMode="auto">
          <a:xfrm>
            <a:off x="4730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60" name="Rectangle 104"/>
          <p:cNvSpPr>
            <a:spLocks noChangeArrowheads="1"/>
          </p:cNvSpPr>
          <p:nvPr/>
        </p:nvSpPr>
        <p:spPr bwMode="auto">
          <a:xfrm>
            <a:off x="5035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61" name="Rectangle 105"/>
          <p:cNvSpPr>
            <a:spLocks noChangeArrowheads="1"/>
          </p:cNvSpPr>
          <p:nvPr/>
        </p:nvSpPr>
        <p:spPr bwMode="auto">
          <a:xfrm>
            <a:off x="5340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62" name="Rectangle 106"/>
          <p:cNvSpPr>
            <a:spLocks noChangeArrowheads="1"/>
          </p:cNvSpPr>
          <p:nvPr/>
        </p:nvSpPr>
        <p:spPr bwMode="auto">
          <a:xfrm>
            <a:off x="5645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63" name="Rectangle 107"/>
          <p:cNvSpPr>
            <a:spLocks noChangeArrowheads="1"/>
          </p:cNvSpPr>
          <p:nvPr/>
        </p:nvSpPr>
        <p:spPr bwMode="auto">
          <a:xfrm>
            <a:off x="5949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64" name="Rectangle 108"/>
          <p:cNvSpPr>
            <a:spLocks noChangeArrowheads="1"/>
          </p:cNvSpPr>
          <p:nvPr/>
        </p:nvSpPr>
        <p:spPr bwMode="auto">
          <a:xfrm>
            <a:off x="6254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65" name="Rectangle 109"/>
          <p:cNvSpPr>
            <a:spLocks noChangeArrowheads="1"/>
          </p:cNvSpPr>
          <p:nvPr/>
        </p:nvSpPr>
        <p:spPr bwMode="auto">
          <a:xfrm>
            <a:off x="6559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66" name="Rectangle 110"/>
          <p:cNvSpPr>
            <a:spLocks noChangeArrowheads="1"/>
          </p:cNvSpPr>
          <p:nvPr/>
        </p:nvSpPr>
        <p:spPr bwMode="auto">
          <a:xfrm>
            <a:off x="2292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67" name="Rectangle 111"/>
          <p:cNvSpPr>
            <a:spLocks noChangeArrowheads="1"/>
          </p:cNvSpPr>
          <p:nvPr/>
        </p:nvSpPr>
        <p:spPr bwMode="auto">
          <a:xfrm>
            <a:off x="2597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68" name="Rectangle 112"/>
          <p:cNvSpPr>
            <a:spLocks noChangeArrowheads="1"/>
          </p:cNvSpPr>
          <p:nvPr/>
        </p:nvSpPr>
        <p:spPr bwMode="auto">
          <a:xfrm>
            <a:off x="2901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69" name="Rectangle 113"/>
          <p:cNvSpPr>
            <a:spLocks noChangeArrowheads="1"/>
          </p:cNvSpPr>
          <p:nvPr/>
        </p:nvSpPr>
        <p:spPr bwMode="auto">
          <a:xfrm>
            <a:off x="3206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70" name="Rectangle 114"/>
          <p:cNvSpPr>
            <a:spLocks noChangeArrowheads="1"/>
          </p:cNvSpPr>
          <p:nvPr/>
        </p:nvSpPr>
        <p:spPr bwMode="auto">
          <a:xfrm>
            <a:off x="35115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71" name="Rectangle 115"/>
          <p:cNvSpPr>
            <a:spLocks noChangeArrowheads="1"/>
          </p:cNvSpPr>
          <p:nvPr/>
        </p:nvSpPr>
        <p:spPr bwMode="auto">
          <a:xfrm>
            <a:off x="3816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72" name="Rectangle 116"/>
          <p:cNvSpPr>
            <a:spLocks noChangeArrowheads="1"/>
          </p:cNvSpPr>
          <p:nvPr/>
        </p:nvSpPr>
        <p:spPr bwMode="auto">
          <a:xfrm>
            <a:off x="41211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73" name="Rectangle 117"/>
          <p:cNvSpPr>
            <a:spLocks noChangeArrowheads="1"/>
          </p:cNvSpPr>
          <p:nvPr/>
        </p:nvSpPr>
        <p:spPr bwMode="auto">
          <a:xfrm>
            <a:off x="4425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74" name="Rectangle 118"/>
          <p:cNvSpPr>
            <a:spLocks noChangeArrowheads="1"/>
          </p:cNvSpPr>
          <p:nvPr/>
        </p:nvSpPr>
        <p:spPr bwMode="auto">
          <a:xfrm>
            <a:off x="4730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75" name="Rectangle 119"/>
          <p:cNvSpPr>
            <a:spLocks noChangeArrowheads="1"/>
          </p:cNvSpPr>
          <p:nvPr/>
        </p:nvSpPr>
        <p:spPr bwMode="auto">
          <a:xfrm>
            <a:off x="5035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76" name="Rectangle 120"/>
          <p:cNvSpPr>
            <a:spLocks noChangeArrowheads="1"/>
          </p:cNvSpPr>
          <p:nvPr/>
        </p:nvSpPr>
        <p:spPr bwMode="auto">
          <a:xfrm>
            <a:off x="5340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77" name="Rectangle 121"/>
          <p:cNvSpPr>
            <a:spLocks noChangeArrowheads="1"/>
          </p:cNvSpPr>
          <p:nvPr/>
        </p:nvSpPr>
        <p:spPr bwMode="auto">
          <a:xfrm>
            <a:off x="5645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78" name="Rectangle 122"/>
          <p:cNvSpPr>
            <a:spLocks noChangeArrowheads="1"/>
          </p:cNvSpPr>
          <p:nvPr/>
        </p:nvSpPr>
        <p:spPr bwMode="auto">
          <a:xfrm>
            <a:off x="59499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79" name="Rectangle 123"/>
          <p:cNvSpPr>
            <a:spLocks noChangeArrowheads="1"/>
          </p:cNvSpPr>
          <p:nvPr/>
        </p:nvSpPr>
        <p:spPr bwMode="auto">
          <a:xfrm>
            <a:off x="62547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80" name="Rectangle 124"/>
          <p:cNvSpPr>
            <a:spLocks noChangeArrowheads="1"/>
          </p:cNvSpPr>
          <p:nvPr/>
        </p:nvSpPr>
        <p:spPr bwMode="auto">
          <a:xfrm>
            <a:off x="6559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81" name="Rectangle 125"/>
          <p:cNvSpPr>
            <a:spLocks noChangeArrowheads="1"/>
          </p:cNvSpPr>
          <p:nvPr/>
        </p:nvSpPr>
        <p:spPr bwMode="auto">
          <a:xfrm>
            <a:off x="2292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82" name="Rectangle 126"/>
          <p:cNvSpPr>
            <a:spLocks noChangeArrowheads="1"/>
          </p:cNvSpPr>
          <p:nvPr/>
        </p:nvSpPr>
        <p:spPr bwMode="auto">
          <a:xfrm>
            <a:off x="2597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83" name="Rectangle 127"/>
          <p:cNvSpPr>
            <a:spLocks noChangeArrowheads="1"/>
          </p:cNvSpPr>
          <p:nvPr/>
        </p:nvSpPr>
        <p:spPr bwMode="auto">
          <a:xfrm>
            <a:off x="2901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84" name="Rectangle 128"/>
          <p:cNvSpPr>
            <a:spLocks noChangeArrowheads="1"/>
          </p:cNvSpPr>
          <p:nvPr/>
        </p:nvSpPr>
        <p:spPr bwMode="auto">
          <a:xfrm>
            <a:off x="3206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85" name="Rectangle 129"/>
          <p:cNvSpPr>
            <a:spLocks noChangeArrowheads="1"/>
          </p:cNvSpPr>
          <p:nvPr/>
        </p:nvSpPr>
        <p:spPr bwMode="auto">
          <a:xfrm>
            <a:off x="3511550" y="3435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86" name="Rectangle 130"/>
          <p:cNvSpPr>
            <a:spLocks noChangeArrowheads="1"/>
          </p:cNvSpPr>
          <p:nvPr/>
        </p:nvSpPr>
        <p:spPr bwMode="auto">
          <a:xfrm>
            <a:off x="3816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87" name="Rectangle 131"/>
          <p:cNvSpPr>
            <a:spLocks noChangeArrowheads="1"/>
          </p:cNvSpPr>
          <p:nvPr/>
        </p:nvSpPr>
        <p:spPr bwMode="auto">
          <a:xfrm>
            <a:off x="4121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88" name="Rectangle 132"/>
          <p:cNvSpPr>
            <a:spLocks noChangeArrowheads="1"/>
          </p:cNvSpPr>
          <p:nvPr/>
        </p:nvSpPr>
        <p:spPr bwMode="auto">
          <a:xfrm>
            <a:off x="4425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89" name="Rectangle 133"/>
          <p:cNvSpPr>
            <a:spLocks noChangeArrowheads="1"/>
          </p:cNvSpPr>
          <p:nvPr/>
        </p:nvSpPr>
        <p:spPr bwMode="auto">
          <a:xfrm>
            <a:off x="4730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90" name="Rectangle 134"/>
          <p:cNvSpPr>
            <a:spLocks noChangeArrowheads="1"/>
          </p:cNvSpPr>
          <p:nvPr/>
        </p:nvSpPr>
        <p:spPr bwMode="auto">
          <a:xfrm>
            <a:off x="50355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91" name="Rectangle 135"/>
          <p:cNvSpPr>
            <a:spLocks noChangeArrowheads="1"/>
          </p:cNvSpPr>
          <p:nvPr/>
        </p:nvSpPr>
        <p:spPr bwMode="auto">
          <a:xfrm>
            <a:off x="5340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92" name="Rectangle 136"/>
          <p:cNvSpPr>
            <a:spLocks noChangeArrowheads="1"/>
          </p:cNvSpPr>
          <p:nvPr/>
        </p:nvSpPr>
        <p:spPr bwMode="auto">
          <a:xfrm>
            <a:off x="5645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93" name="Rectangle 137"/>
          <p:cNvSpPr>
            <a:spLocks noChangeArrowheads="1"/>
          </p:cNvSpPr>
          <p:nvPr/>
        </p:nvSpPr>
        <p:spPr bwMode="auto">
          <a:xfrm>
            <a:off x="5949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94" name="Rectangle 138"/>
          <p:cNvSpPr>
            <a:spLocks noChangeArrowheads="1"/>
          </p:cNvSpPr>
          <p:nvPr/>
        </p:nvSpPr>
        <p:spPr bwMode="auto">
          <a:xfrm>
            <a:off x="6254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95" name="Rectangle 139"/>
          <p:cNvSpPr>
            <a:spLocks noChangeArrowheads="1"/>
          </p:cNvSpPr>
          <p:nvPr/>
        </p:nvSpPr>
        <p:spPr bwMode="auto">
          <a:xfrm>
            <a:off x="65595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96" name="Rectangle 140"/>
          <p:cNvSpPr>
            <a:spLocks noChangeArrowheads="1"/>
          </p:cNvSpPr>
          <p:nvPr/>
        </p:nvSpPr>
        <p:spPr bwMode="auto">
          <a:xfrm>
            <a:off x="2292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197" name="Rectangle 141"/>
          <p:cNvSpPr>
            <a:spLocks noChangeArrowheads="1"/>
          </p:cNvSpPr>
          <p:nvPr/>
        </p:nvSpPr>
        <p:spPr bwMode="auto">
          <a:xfrm>
            <a:off x="2597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98" name="Rectangle 142"/>
          <p:cNvSpPr>
            <a:spLocks noChangeArrowheads="1"/>
          </p:cNvSpPr>
          <p:nvPr/>
        </p:nvSpPr>
        <p:spPr bwMode="auto">
          <a:xfrm>
            <a:off x="29019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199" name="Rectangle 143"/>
          <p:cNvSpPr>
            <a:spLocks noChangeArrowheads="1"/>
          </p:cNvSpPr>
          <p:nvPr/>
        </p:nvSpPr>
        <p:spPr bwMode="auto">
          <a:xfrm>
            <a:off x="3206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00" name="Rectangle 144"/>
          <p:cNvSpPr>
            <a:spLocks noChangeArrowheads="1"/>
          </p:cNvSpPr>
          <p:nvPr/>
        </p:nvSpPr>
        <p:spPr bwMode="auto">
          <a:xfrm>
            <a:off x="3511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01" name="Rectangle 145"/>
          <p:cNvSpPr>
            <a:spLocks noChangeArrowheads="1"/>
          </p:cNvSpPr>
          <p:nvPr/>
        </p:nvSpPr>
        <p:spPr bwMode="auto">
          <a:xfrm>
            <a:off x="3816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02" name="Rectangle 146"/>
          <p:cNvSpPr>
            <a:spLocks noChangeArrowheads="1"/>
          </p:cNvSpPr>
          <p:nvPr/>
        </p:nvSpPr>
        <p:spPr bwMode="auto">
          <a:xfrm>
            <a:off x="4121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203" name="Rectangle 147"/>
          <p:cNvSpPr>
            <a:spLocks noChangeArrowheads="1"/>
          </p:cNvSpPr>
          <p:nvPr/>
        </p:nvSpPr>
        <p:spPr bwMode="auto">
          <a:xfrm>
            <a:off x="4425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04" name="Rectangle 148"/>
          <p:cNvSpPr>
            <a:spLocks noChangeArrowheads="1"/>
          </p:cNvSpPr>
          <p:nvPr/>
        </p:nvSpPr>
        <p:spPr bwMode="auto">
          <a:xfrm>
            <a:off x="4730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05" name="Rectangle 149"/>
          <p:cNvSpPr>
            <a:spLocks noChangeArrowheads="1"/>
          </p:cNvSpPr>
          <p:nvPr/>
        </p:nvSpPr>
        <p:spPr bwMode="auto">
          <a:xfrm>
            <a:off x="5035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06" name="Rectangle 150"/>
          <p:cNvSpPr>
            <a:spLocks noChangeArrowheads="1"/>
          </p:cNvSpPr>
          <p:nvPr/>
        </p:nvSpPr>
        <p:spPr bwMode="auto">
          <a:xfrm>
            <a:off x="5340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07" name="Rectangle 151"/>
          <p:cNvSpPr>
            <a:spLocks noChangeArrowheads="1"/>
          </p:cNvSpPr>
          <p:nvPr/>
        </p:nvSpPr>
        <p:spPr bwMode="auto">
          <a:xfrm>
            <a:off x="56451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08" name="Rectangle 152"/>
          <p:cNvSpPr>
            <a:spLocks noChangeArrowheads="1"/>
          </p:cNvSpPr>
          <p:nvPr/>
        </p:nvSpPr>
        <p:spPr bwMode="auto">
          <a:xfrm>
            <a:off x="5949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09" name="Rectangle 153"/>
          <p:cNvSpPr>
            <a:spLocks noChangeArrowheads="1"/>
          </p:cNvSpPr>
          <p:nvPr/>
        </p:nvSpPr>
        <p:spPr bwMode="auto">
          <a:xfrm>
            <a:off x="6254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10" name="Rectangle 154"/>
          <p:cNvSpPr>
            <a:spLocks noChangeArrowheads="1"/>
          </p:cNvSpPr>
          <p:nvPr/>
        </p:nvSpPr>
        <p:spPr bwMode="auto">
          <a:xfrm>
            <a:off x="6559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11" name="Rectangle 155"/>
          <p:cNvSpPr>
            <a:spLocks noChangeArrowheads="1"/>
          </p:cNvSpPr>
          <p:nvPr/>
        </p:nvSpPr>
        <p:spPr bwMode="auto">
          <a:xfrm>
            <a:off x="2292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12" name="Rectangle 156"/>
          <p:cNvSpPr>
            <a:spLocks noChangeArrowheads="1"/>
          </p:cNvSpPr>
          <p:nvPr/>
        </p:nvSpPr>
        <p:spPr bwMode="auto">
          <a:xfrm>
            <a:off x="2597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213" name="Rectangle 157"/>
          <p:cNvSpPr>
            <a:spLocks noChangeArrowheads="1"/>
          </p:cNvSpPr>
          <p:nvPr/>
        </p:nvSpPr>
        <p:spPr bwMode="auto">
          <a:xfrm>
            <a:off x="29019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214" name="Rectangle 158"/>
          <p:cNvSpPr>
            <a:spLocks noChangeArrowheads="1"/>
          </p:cNvSpPr>
          <p:nvPr/>
        </p:nvSpPr>
        <p:spPr bwMode="auto">
          <a:xfrm>
            <a:off x="3206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15" name="Rectangle 159"/>
          <p:cNvSpPr>
            <a:spLocks noChangeArrowheads="1"/>
          </p:cNvSpPr>
          <p:nvPr/>
        </p:nvSpPr>
        <p:spPr bwMode="auto">
          <a:xfrm>
            <a:off x="3511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16" name="Rectangle 160"/>
          <p:cNvSpPr>
            <a:spLocks noChangeArrowheads="1"/>
          </p:cNvSpPr>
          <p:nvPr/>
        </p:nvSpPr>
        <p:spPr bwMode="auto">
          <a:xfrm>
            <a:off x="38163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217" name="Rectangle 161"/>
          <p:cNvSpPr>
            <a:spLocks noChangeArrowheads="1"/>
          </p:cNvSpPr>
          <p:nvPr/>
        </p:nvSpPr>
        <p:spPr bwMode="auto">
          <a:xfrm>
            <a:off x="4121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218" name="Rectangle 162"/>
          <p:cNvSpPr>
            <a:spLocks noChangeArrowheads="1"/>
          </p:cNvSpPr>
          <p:nvPr/>
        </p:nvSpPr>
        <p:spPr bwMode="auto">
          <a:xfrm>
            <a:off x="4425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19" name="Rectangle 163"/>
          <p:cNvSpPr>
            <a:spLocks noChangeArrowheads="1"/>
          </p:cNvSpPr>
          <p:nvPr/>
        </p:nvSpPr>
        <p:spPr bwMode="auto">
          <a:xfrm>
            <a:off x="4730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20" name="Rectangle 164"/>
          <p:cNvSpPr>
            <a:spLocks noChangeArrowheads="1"/>
          </p:cNvSpPr>
          <p:nvPr/>
        </p:nvSpPr>
        <p:spPr bwMode="auto">
          <a:xfrm>
            <a:off x="5035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21" name="Rectangle 165"/>
          <p:cNvSpPr>
            <a:spLocks noChangeArrowheads="1"/>
          </p:cNvSpPr>
          <p:nvPr/>
        </p:nvSpPr>
        <p:spPr bwMode="auto">
          <a:xfrm>
            <a:off x="5340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22" name="Rectangle 166"/>
          <p:cNvSpPr>
            <a:spLocks noChangeArrowheads="1"/>
          </p:cNvSpPr>
          <p:nvPr/>
        </p:nvSpPr>
        <p:spPr bwMode="auto">
          <a:xfrm>
            <a:off x="5645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223" name="Rectangle 167"/>
          <p:cNvSpPr>
            <a:spLocks noChangeArrowheads="1"/>
          </p:cNvSpPr>
          <p:nvPr/>
        </p:nvSpPr>
        <p:spPr bwMode="auto">
          <a:xfrm>
            <a:off x="5949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24" name="Rectangle 168"/>
          <p:cNvSpPr>
            <a:spLocks noChangeArrowheads="1"/>
          </p:cNvSpPr>
          <p:nvPr/>
        </p:nvSpPr>
        <p:spPr bwMode="auto">
          <a:xfrm>
            <a:off x="6254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25" name="Rectangle 169"/>
          <p:cNvSpPr>
            <a:spLocks noChangeArrowheads="1"/>
          </p:cNvSpPr>
          <p:nvPr/>
        </p:nvSpPr>
        <p:spPr bwMode="auto">
          <a:xfrm>
            <a:off x="6559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26" name="Rectangle 170"/>
          <p:cNvSpPr>
            <a:spLocks noChangeArrowheads="1"/>
          </p:cNvSpPr>
          <p:nvPr/>
        </p:nvSpPr>
        <p:spPr bwMode="auto">
          <a:xfrm>
            <a:off x="2292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27" name="Rectangle 171"/>
          <p:cNvSpPr>
            <a:spLocks noChangeArrowheads="1"/>
          </p:cNvSpPr>
          <p:nvPr/>
        </p:nvSpPr>
        <p:spPr bwMode="auto">
          <a:xfrm>
            <a:off x="2597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228" name="Rectangle 172"/>
          <p:cNvSpPr>
            <a:spLocks noChangeArrowheads="1"/>
          </p:cNvSpPr>
          <p:nvPr/>
        </p:nvSpPr>
        <p:spPr bwMode="auto">
          <a:xfrm>
            <a:off x="2901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229" name="Rectangle 173"/>
          <p:cNvSpPr>
            <a:spLocks noChangeArrowheads="1"/>
          </p:cNvSpPr>
          <p:nvPr/>
        </p:nvSpPr>
        <p:spPr bwMode="auto">
          <a:xfrm>
            <a:off x="3206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30" name="Rectangle 174"/>
          <p:cNvSpPr>
            <a:spLocks noChangeArrowheads="1"/>
          </p:cNvSpPr>
          <p:nvPr/>
        </p:nvSpPr>
        <p:spPr bwMode="auto">
          <a:xfrm>
            <a:off x="3511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31" name="Rectangle 175"/>
          <p:cNvSpPr>
            <a:spLocks noChangeArrowheads="1"/>
          </p:cNvSpPr>
          <p:nvPr/>
        </p:nvSpPr>
        <p:spPr bwMode="auto">
          <a:xfrm>
            <a:off x="3816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32" name="Rectangle 176"/>
          <p:cNvSpPr>
            <a:spLocks noChangeArrowheads="1"/>
          </p:cNvSpPr>
          <p:nvPr/>
        </p:nvSpPr>
        <p:spPr bwMode="auto">
          <a:xfrm>
            <a:off x="4121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233" name="Rectangle 177"/>
          <p:cNvSpPr>
            <a:spLocks noChangeArrowheads="1"/>
          </p:cNvSpPr>
          <p:nvPr/>
        </p:nvSpPr>
        <p:spPr bwMode="auto">
          <a:xfrm>
            <a:off x="4425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234" name="Rectangle 178"/>
          <p:cNvSpPr>
            <a:spLocks noChangeArrowheads="1"/>
          </p:cNvSpPr>
          <p:nvPr/>
        </p:nvSpPr>
        <p:spPr bwMode="auto">
          <a:xfrm>
            <a:off x="47307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235" name="Rectangle 179"/>
          <p:cNvSpPr>
            <a:spLocks noChangeArrowheads="1"/>
          </p:cNvSpPr>
          <p:nvPr/>
        </p:nvSpPr>
        <p:spPr bwMode="auto">
          <a:xfrm>
            <a:off x="50355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236" name="Rectangle 180"/>
          <p:cNvSpPr>
            <a:spLocks noChangeArrowheads="1"/>
          </p:cNvSpPr>
          <p:nvPr/>
        </p:nvSpPr>
        <p:spPr bwMode="auto">
          <a:xfrm>
            <a:off x="53403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237" name="Rectangle 181"/>
          <p:cNvSpPr>
            <a:spLocks noChangeArrowheads="1"/>
          </p:cNvSpPr>
          <p:nvPr/>
        </p:nvSpPr>
        <p:spPr bwMode="auto">
          <a:xfrm>
            <a:off x="5645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238" name="Rectangle 182"/>
          <p:cNvSpPr>
            <a:spLocks noChangeArrowheads="1"/>
          </p:cNvSpPr>
          <p:nvPr/>
        </p:nvSpPr>
        <p:spPr bwMode="auto">
          <a:xfrm>
            <a:off x="59499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39" name="Rectangle 183"/>
          <p:cNvSpPr>
            <a:spLocks noChangeArrowheads="1"/>
          </p:cNvSpPr>
          <p:nvPr/>
        </p:nvSpPr>
        <p:spPr bwMode="auto">
          <a:xfrm>
            <a:off x="6254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40" name="Rectangle 184"/>
          <p:cNvSpPr>
            <a:spLocks noChangeArrowheads="1"/>
          </p:cNvSpPr>
          <p:nvPr/>
        </p:nvSpPr>
        <p:spPr bwMode="auto">
          <a:xfrm>
            <a:off x="6559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41" name="Rectangle 185"/>
          <p:cNvSpPr>
            <a:spLocks noChangeArrowheads="1"/>
          </p:cNvSpPr>
          <p:nvPr/>
        </p:nvSpPr>
        <p:spPr bwMode="auto">
          <a:xfrm>
            <a:off x="2292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42" name="Rectangle 186"/>
          <p:cNvSpPr>
            <a:spLocks noChangeArrowheads="1"/>
          </p:cNvSpPr>
          <p:nvPr/>
        </p:nvSpPr>
        <p:spPr bwMode="auto">
          <a:xfrm>
            <a:off x="2597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243" name="Rectangle 187"/>
          <p:cNvSpPr>
            <a:spLocks noChangeArrowheads="1"/>
          </p:cNvSpPr>
          <p:nvPr/>
        </p:nvSpPr>
        <p:spPr bwMode="auto">
          <a:xfrm>
            <a:off x="29019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244" name="Rectangle 188"/>
          <p:cNvSpPr>
            <a:spLocks noChangeArrowheads="1"/>
          </p:cNvSpPr>
          <p:nvPr/>
        </p:nvSpPr>
        <p:spPr bwMode="auto">
          <a:xfrm>
            <a:off x="3206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45" name="Rectangle 189"/>
          <p:cNvSpPr>
            <a:spLocks noChangeArrowheads="1"/>
          </p:cNvSpPr>
          <p:nvPr/>
        </p:nvSpPr>
        <p:spPr bwMode="auto">
          <a:xfrm>
            <a:off x="3511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46" name="Rectangle 190"/>
          <p:cNvSpPr>
            <a:spLocks noChangeArrowheads="1"/>
          </p:cNvSpPr>
          <p:nvPr/>
        </p:nvSpPr>
        <p:spPr bwMode="auto">
          <a:xfrm>
            <a:off x="3816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47" name="Rectangle 191"/>
          <p:cNvSpPr>
            <a:spLocks noChangeArrowheads="1"/>
          </p:cNvSpPr>
          <p:nvPr/>
        </p:nvSpPr>
        <p:spPr bwMode="auto">
          <a:xfrm>
            <a:off x="41211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48" name="Rectangle 192"/>
          <p:cNvSpPr>
            <a:spLocks noChangeArrowheads="1"/>
          </p:cNvSpPr>
          <p:nvPr/>
        </p:nvSpPr>
        <p:spPr bwMode="auto">
          <a:xfrm>
            <a:off x="4425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49" name="Rectangle 193"/>
          <p:cNvSpPr>
            <a:spLocks noChangeArrowheads="1"/>
          </p:cNvSpPr>
          <p:nvPr/>
        </p:nvSpPr>
        <p:spPr bwMode="auto">
          <a:xfrm>
            <a:off x="4730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50" name="Rectangle 194"/>
          <p:cNvSpPr>
            <a:spLocks noChangeArrowheads="1"/>
          </p:cNvSpPr>
          <p:nvPr/>
        </p:nvSpPr>
        <p:spPr bwMode="auto">
          <a:xfrm>
            <a:off x="5035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51" name="Rectangle 195"/>
          <p:cNvSpPr>
            <a:spLocks noChangeArrowheads="1"/>
          </p:cNvSpPr>
          <p:nvPr/>
        </p:nvSpPr>
        <p:spPr bwMode="auto">
          <a:xfrm>
            <a:off x="5340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52" name="Rectangle 196"/>
          <p:cNvSpPr>
            <a:spLocks noChangeArrowheads="1"/>
          </p:cNvSpPr>
          <p:nvPr/>
        </p:nvSpPr>
        <p:spPr bwMode="auto">
          <a:xfrm>
            <a:off x="5645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253" name="Rectangle 197"/>
          <p:cNvSpPr>
            <a:spLocks noChangeArrowheads="1"/>
          </p:cNvSpPr>
          <p:nvPr/>
        </p:nvSpPr>
        <p:spPr bwMode="auto">
          <a:xfrm>
            <a:off x="5949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54" name="Rectangle 198"/>
          <p:cNvSpPr>
            <a:spLocks noChangeArrowheads="1"/>
          </p:cNvSpPr>
          <p:nvPr/>
        </p:nvSpPr>
        <p:spPr bwMode="auto">
          <a:xfrm>
            <a:off x="6254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55" name="Rectangle 199"/>
          <p:cNvSpPr>
            <a:spLocks noChangeArrowheads="1"/>
          </p:cNvSpPr>
          <p:nvPr/>
        </p:nvSpPr>
        <p:spPr bwMode="auto">
          <a:xfrm>
            <a:off x="6559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56" name="Rectangle 201"/>
          <p:cNvSpPr>
            <a:spLocks noChangeArrowheads="1"/>
          </p:cNvSpPr>
          <p:nvPr/>
        </p:nvSpPr>
        <p:spPr bwMode="auto">
          <a:xfrm>
            <a:off x="2597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57" name="Rectangle 202"/>
          <p:cNvSpPr>
            <a:spLocks noChangeArrowheads="1"/>
          </p:cNvSpPr>
          <p:nvPr/>
        </p:nvSpPr>
        <p:spPr bwMode="auto">
          <a:xfrm>
            <a:off x="2901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258" name="Rectangle 203"/>
          <p:cNvSpPr>
            <a:spLocks noChangeArrowheads="1"/>
          </p:cNvSpPr>
          <p:nvPr/>
        </p:nvSpPr>
        <p:spPr bwMode="auto">
          <a:xfrm>
            <a:off x="3206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59" name="Rectangle 204"/>
          <p:cNvSpPr>
            <a:spLocks noChangeArrowheads="1"/>
          </p:cNvSpPr>
          <p:nvPr/>
        </p:nvSpPr>
        <p:spPr bwMode="auto">
          <a:xfrm>
            <a:off x="3511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60" name="Rectangle 205"/>
          <p:cNvSpPr>
            <a:spLocks noChangeArrowheads="1"/>
          </p:cNvSpPr>
          <p:nvPr/>
        </p:nvSpPr>
        <p:spPr bwMode="auto">
          <a:xfrm>
            <a:off x="3816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61" name="Rectangle 206"/>
          <p:cNvSpPr>
            <a:spLocks noChangeArrowheads="1"/>
          </p:cNvSpPr>
          <p:nvPr/>
        </p:nvSpPr>
        <p:spPr bwMode="auto">
          <a:xfrm>
            <a:off x="4121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62" name="Rectangle 207"/>
          <p:cNvSpPr>
            <a:spLocks noChangeArrowheads="1"/>
          </p:cNvSpPr>
          <p:nvPr/>
        </p:nvSpPr>
        <p:spPr bwMode="auto">
          <a:xfrm>
            <a:off x="44259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63" name="Rectangle 208"/>
          <p:cNvSpPr>
            <a:spLocks noChangeArrowheads="1"/>
          </p:cNvSpPr>
          <p:nvPr/>
        </p:nvSpPr>
        <p:spPr bwMode="auto">
          <a:xfrm>
            <a:off x="4730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64" name="Rectangle 209"/>
          <p:cNvSpPr>
            <a:spLocks noChangeArrowheads="1"/>
          </p:cNvSpPr>
          <p:nvPr/>
        </p:nvSpPr>
        <p:spPr bwMode="auto">
          <a:xfrm>
            <a:off x="5035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65" name="Rectangle 210"/>
          <p:cNvSpPr>
            <a:spLocks noChangeArrowheads="1"/>
          </p:cNvSpPr>
          <p:nvPr/>
        </p:nvSpPr>
        <p:spPr bwMode="auto">
          <a:xfrm>
            <a:off x="5340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66" name="Rectangle 211"/>
          <p:cNvSpPr>
            <a:spLocks noChangeArrowheads="1"/>
          </p:cNvSpPr>
          <p:nvPr/>
        </p:nvSpPr>
        <p:spPr bwMode="auto">
          <a:xfrm>
            <a:off x="5645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67" name="Rectangle 212"/>
          <p:cNvSpPr>
            <a:spLocks noChangeArrowheads="1"/>
          </p:cNvSpPr>
          <p:nvPr/>
        </p:nvSpPr>
        <p:spPr bwMode="auto">
          <a:xfrm>
            <a:off x="5949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5268" name="Rectangle 213"/>
          <p:cNvSpPr>
            <a:spLocks noChangeArrowheads="1"/>
          </p:cNvSpPr>
          <p:nvPr/>
        </p:nvSpPr>
        <p:spPr bwMode="auto">
          <a:xfrm>
            <a:off x="6254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5269" name="Rectangle 214"/>
          <p:cNvSpPr>
            <a:spLocks noChangeArrowheads="1"/>
          </p:cNvSpPr>
          <p:nvPr/>
        </p:nvSpPr>
        <p:spPr bwMode="auto">
          <a:xfrm>
            <a:off x="6559550" y="4959350"/>
            <a:ext cx="292100" cy="292100"/>
          </a:xfrm>
          <a:prstGeom prst="rect">
            <a:avLst/>
          </a:prstGeom>
          <a:solidFill>
            <a:srgbClr val="33CC33"/>
          </a:solidFill>
          <a:ln w="12700">
            <a:solidFill>
              <a:schemeClr val="tx1"/>
            </a:solidFill>
            <a:miter lim="800000"/>
            <a:headEnd/>
            <a:tailEnd/>
          </a:ln>
        </p:spPr>
        <p:txBody>
          <a:bodyPr wrap="none" anchor="ctr"/>
          <a:lstStyle/>
          <a:p>
            <a:endParaRPr lang="en-US"/>
          </a:p>
        </p:txBody>
      </p:sp>
      <p:sp>
        <p:nvSpPr>
          <p:cNvPr id="45270" name="AutoShape 215"/>
          <p:cNvSpPr>
            <a:spLocks noChangeArrowheads="1"/>
          </p:cNvSpPr>
          <p:nvPr/>
        </p:nvSpPr>
        <p:spPr bwMode="auto">
          <a:xfrm>
            <a:off x="7016750" y="4959350"/>
            <a:ext cx="292100" cy="292100"/>
          </a:xfrm>
          <a:prstGeom prst="cube">
            <a:avLst>
              <a:gd name="adj" fmla="val 24995"/>
            </a:avLst>
          </a:prstGeom>
          <a:solidFill>
            <a:srgbClr val="FFFF00"/>
          </a:solidFill>
          <a:ln w="12700">
            <a:solidFill>
              <a:schemeClr val="tx1"/>
            </a:solidFill>
            <a:miter lim="800000"/>
            <a:headEnd/>
            <a:tailEnd/>
          </a:ln>
        </p:spPr>
        <p:txBody>
          <a:bodyPr wrap="none" anchor="ctr"/>
          <a:lstStyle/>
          <a:p>
            <a:endParaRPr lang="en-US"/>
          </a:p>
        </p:txBody>
      </p:sp>
      <p:pic>
        <p:nvPicPr>
          <p:cNvPr id="45271" name="Picture 216"/>
          <p:cNvPicPr>
            <a:picLocks noChangeArrowheads="1"/>
          </p:cNvPicPr>
          <p:nvPr/>
        </p:nvPicPr>
        <p:blipFill>
          <a:blip r:embed="rId2"/>
          <a:srcRect/>
          <a:stretch>
            <a:fillRect/>
          </a:stretch>
        </p:blipFill>
        <p:spPr bwMode="auto">
          <a:xfrm>
            <a:off x="2971800" y="1371600"/>
            <a:ext cx="228600" cy="228600"/>
          </a:xfrm>
          <a:prstGeom prst="rect">
            <a:avLst/>
          </a:prstGeom>
          <a:noFill/>
          <a:ln w="9525">
            <a:noFill/>
            <a:miter lim="800000"/>
            <a:headEnd/>
            <a:tailEnd/>
          </a:ln>
        </p:spPr>
      </p:pic>
      <p:grpSp>
        <p:nvGrpSpPr>
          <p:cNvPr id="2" name="Group 220"/>
          <p:cNvGrpSpPr>
            <a:grpSpLocks/>
          </p:cNvGrpSpPr>
          <p:nvPr/>
        </p:nvGrpSpPr>
        <p:grpSpPr bwMode="auto">
          <a:xfrm>
            <a:off x="2901950" y="1301750"/>
            <a:ext cx="603250" cy="298450"/>
            <a:chOff x="1828" y="820"/>
            <a:chExt cx="380" cy="188"/>
          </a:xfrm>
        </p:grpSpPr>
        <p:sp>
          <p:nvSpPr>
            <p:cNvPr id="45294" name="Rectangle 217"/>
            <p:cNvSpPr>
              <a:spLocks noChangeArrowheads="1"/>
            </p:cNvSpPr>
            <p:nvPr/>
          </p:nvSpPr>
          <p:spPr bwMode="auto">
            <a:xfrm>
              <a:off x="1828" y="820"/>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5295" name="Rectangle 218"/>
            <p:cNvSpPr>
              <a:spLocks noChangeArrowheads="1"/>
            </p:cNvSpPr>
            <p:nvPr/>
          </p:nvSpPr>
          <p:spPr bwMode="auto">
            <a:xfrm>
              <a:off x="2020" y="820"/>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5296" name="Picture 219"/>
            <p:cNvPicPr>
              <a:picLocks noChangeArrowheads="1"/>
            </p:cNvPicPr>
            <p:nvPr/>
          </p:nvPicPr>
          <p:blipFill>
            <a:blip r:embed="rId2"/>
            <a:srcRect/>
            <a:stretch>
              <a:fillRect/>
            </a:stretch>
          </p:blipFill>
          <p:spPr bwMode="auto">
            <a:xfrm>
              <a:off x="2064" y="864"/>
              <a:ext cx="144" cy="144"/>
            </a:xfrm>
            <a:prstGeom prst="rect">
              <a:avLst/>
            </a:prstGeom>
            <a:noFill/>
            <a:ln w="9525">
              <a:noFill/>
              <a:miter lim="800000"/>
              <a:headEnd/>
              <a:tailEnd/>
            </a:ln>
          </p:spPr>
        </p:pic>
      </p:grpSp>
      <p:grpSp>
        <p:nvGrpSpPr>
          <p:cNvPr id="3" name="Group 224"/>
          <p:cNvGrpSpPr>
            <a:grpSpLocks/>
          </p:cNvGrpSpPr>
          <p:nvPr/>
        </p:nvGrpSpPr>
        <p:grpSpPr bwMode="auto">
          <a:xfrm>
            <a:off x="3206750" y="996950"/>
            <a:ext cx="298450" cy="596900"/>
            <a:chOff x="2020" y="628"/>
            <a:chExt cx="188" cy="376"/>
          </a:xfrm>
        </p:grpSpPr>
        <p:sp>
          <p:nvSpPr>
            <p:cNvPr id="45291" name="Rectangle 221"/>
            <p:cNvSpPr>
              <a:spLocks noChangeArrowheads="1"/>
            </p:cNvSpPr>
            <p:nvPr/>
          </p:nvSpPr>
          <p:spPr bwMode="auto">
            <a:xfrm>
              <a:off x="2020" y="820"/>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5292" name="Rectangle 222"/>
            <p:cNvSpPr>
              <a:spLocks noChangeArrowheads="1"/>
            </p:cNvSpPr>
            <p:nvPr/>
          </p:nvSpPr>
          <p:spPr bwMode="auto">
            <a:xfrm>
              <a:off x="2020"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5293" name="Picture 223"/>
            <p:cNvPicPr>
              <a:picLocks noChangeArrowheads="1"/>
            </p:cNvPicPr>
            <p:nvPr/>
          </p:nvPicPr>
          <p:blipFill>
            <a:blip r:embed="rId2"/>
            <a:srcRect/>
            <a:stretch>
              <a:fillRect/>
            </a:stretch>
          </p:blipFill>
          <p:spPr bwMode="auto">
            <a:xfrm>
              <a:off x="2064" y="672"/>
              <a:ext cx="144" cy="144"/>
            </a:xfrm>
            <a:prstGeom prst="rect">
              <a:avLst/>
            </a:prstGeom>
            <a:noFill/>
            <a:ln w="9525">
              <a:noFill/>
              <a:miter lim="800000"/>
              <a:headEnd/>
              <a:tailEnd/>
            </a:ln>
          </p:spPr>
        </p:pic>
      </p:grpSp>
      <p:grpSp>
        <p:nvGrpSpPr>
          <p:cNvPr id="4" name="Group 228"/>
          <p:cNvGrpSpPr>
            <a:grpSpLocks/>
          </p:cNvGrpSpPr>
          <p:nvPr/>
        </p:nvGrpSpPr>
        <p:grpSpPr bwMode="auto">
          <a:xfrm>
            <a:off x="2901950" y="996950"/>
            <a:ext cx="596900" cy="298450"/>
            <a:chOff x="1828" y="628"/>
            <a:chExt cx="376" cy="188"/>
          </a:xfrm>
        </p:grpSpPr>
        <p:sp>
          <p:nvSpPr>
            <p:cNvPr id="45288" name="Rectangle 225"/>
            <p:cNvSpPr>
              <a:spLocks noChangeArrowheads="1"/>
            </p:cNvSpPr>
            <p:nvPr/>
          </p:nvSpPr>
          <p:spPr bwMode="auto">
            <a:xfrm>
              <a:off x="2020" y="628"/>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5289" name="Rectangle 226"/>
            <p:cNvSpPr>
              <a:spLocks noChangeArrowheads="1"/>
            </p:cNvSpPr>
            <p:nvPr/>
          </p:nvSpPr>
          <p:spPr bwMode="auto">
            <a:xfrm>
              <a:off x="1828"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5290" name="Picture 227"/>
            <p:cNvPicPr>
              <a:picLocks noChangeArrowheads="1"/>
            </p:cNvPicPr>
            <p:nvPr/>
          </p:nvPicPr>
          <p:blipFill>
            <a:blip r:embed="rId2"/>
            <a:srcRect/>
            <a:stretch>
              <a:fillRect/>
            </a:stretch>
          </p:blipFill>
          <p:spPr bwMode="auto">
            <a:xfrm>
              <a:off x="1872" y="672"/>
              <a:ext cx="144" cy="144"/>
            </a:xfrm>
            <a:prstGeom prst="rect">
              <a:avLst/>
            </a:prstGeom>
            <a:noFill/>
            <a:ln w="9525">
              <a:noFill/>
              <a:miter lim="800000"/>
              <a:headEnd/>
              <a:tailEnd/>
            </a:ln>
          </p:spPr>
        </p:pic>
      </p:grpSp>
      <p:grpSp>
        <p:nvGrpSpPr>
          <p:cNvPr id="5" name="Group 232"/>
          <p:cNvGrpSpPr>
            <a:grpSpLocks/>
          </p:cNvGrpSpPr>
          <p:nvPr/>
        </p:nvGrpSpPr>
        <p:grpSpPr bwMode="auto">
          <a:xfrm>
            <a:off x="2597150" y="996950"/>
            <a:ext cx="596900" cy="298450"/>
            <a:chOff x="1636" y="628"/>
            <a:chExt cx="376" cy="188"/>
          </a:xfrm>
        </p:grpSpPr>
        <p:sp>
          <p:nvSpPr>
            <p:cNvPr id="45285" name="Rectangle 229"/>
            <p:cNvSpPr>
              <a:spLocks noChangeArrowheads="1"/>
            </p:cNvSpPr>
            <p:nvPr/>
          </p:nvSpPr>
          <p:spPr bwMode="auto">
            <a:xfrm>
              <a:off x="1828" y="628"/>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5286" name="Rectangle 230"/>
            <p:cNvSpPr>
              <a:spLocks noChangeArrowheads="1"/>
            </p:cNvSpPr>
            <p:nvPr/>
          </p:nvSpPr>
          <p:spPr bwMode="auto">
            <a:xfrm>
              <a:off x="1636"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5287" name="Picture 231"/>
            <p:cNvPicPr>
              <a:picLocks noChangeArrowheads="1"/>
            </p:cNvPicPr>
            <p:nvPr/>
          </p:nvPicPr>
          <p:blipFill>
            <a:blip r:embed="rId2"/>
            <a:srcRect/>
            <a:stretch>
              <a:fillRect/>
            </a:stretch>
          </p:blipFill>
          <p:spPr bwMode="auto">
            <a:xfrm>
              <a:off x="1680" y="672"/>
              <a:ext cx="144" cy="144"/>
            </a:xfrm>
            <a:prstGeom prst="rect">
              <a:avLst/>
            </a:prstGeom>
            <a:noFill/>
            <a:ln w="9525">
              <a:noFill/>
              <a:miter lim="800000"/>
              <a:headEnd/>
              <a:tailEnd/>
            </a:ln>
          </p:spPr>
        </p:pic>
      </p:grpSp>
      <p:sp>
        <p:nvSpPr>
          <p:cNvPr id="45276" name="Rectangle 233"/>
          <p:cNvSpPr>
            <a:spLocks noChangeArrowheads="1"/>
          </p:cNvSpPr>
          <p:nvPr/>
        </p:nvSpPr>
        <p:spPr bwMode="auto">
          <a:xfrm>
            <a:off x="25971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5277" name="Rectangle 234"/>
          <p:cNvSpPr>
            <a:spLocks noChangeArrowheads="1"/>
          </p:cNvSpPr>
          <p:nvPr/>
        </p:nvSpPr>
        <p:spPr bwMode="auto">
          <a:xfrm>
            <a:off x="2292350" y="1301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5278" name="Rectangle 235"/>
          <p:cNvSpPr>
            <a:spLocks noChangeArrowheads="1"/>
          </p:cNvSpPr>
          <p:nvPr/>
        </p:nvSpPr>
        <p:spPr bwMode="auto">
          <a:xfrm>
            <a:off x="2292350" y="1606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5279" name="Rectangle 236"/>
          <p:cNvSpPr>
            <a:spLocks noChangeArrowheads="1"/>
          </p:cNvSpPr>
          <p:nvPr/>
        </p:nvSpPr>
        <p:spPr bwMode="auto">
          <a:xfrm>
            <a:off x="2292350" y="1911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5280" name="Rectangle 237"/>
          <p:cNvSpPr>
            <a:spLocks noChangeArrowheads="1"/>
          </p:cNvSpPr>
          <p:nvPr/>
        </p:nvSpPr>
        <p:spPr bwMode="auto">
          <a:xfrm>
            <a:off x="2292350" y="22161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5281" name="Rectangle 242"/>
          <p:cNvSpPr>
            <a:spLocks noChangeArrowheads="1"/>
          </p:cNvSpPr>
          <p:nvPr/>
        </p:nvSpPr>
        <p:spPr bwMode="auto">
          <a:xfrm>
            <a:off x="3200400" y="220980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5282" name="Rectangle 243"/>
          <p:cNvSpPr>
            <a:spLocks noChangeArrowheads="1"/>
          </p:cNvSpPr>
          <p:nvPr/>
        </p:nvSpPr>
        <p:spPr bwMode="auto">
          <a:xfrm>
            <a:off x="2895600" y="220980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5283" name="Rectangle 244"/>
          <p:cNvSpPr>
            <a:spLocks noChangeArrowheads="1"/>
          </p:cNvSpPr>
          <p:nvPr/>
        </p:nvSpPr>
        <p:spPr bwMode="auto">
          <a:xfrm>
            <a:off x="2590800" y="220980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pic>
        <p:nvPicPr>
          <p:cNvPr id="45284" name="Picture 246"/>
          <p:cNvPicPr>
            <a:picLocks noChangeArrowheads="1"/>
          </p:cNvPicPr>
          <p:nvPr/>
        </p:nvPicPr>
        <p:blipFill>
          <a:blip r:embed="rId2"/>
          <a:srcRect/>
          <a:stretch>
            <a:fillRect/>
          </a:stretch>
        </p:blipFill>
        <p:spPr bwMode="auto">
          <a:xfrm>
            <a:off x="2362200" y="2209800"/>
            <a:ext cx="228600" cy="228600"/>
          </a:xfrm>
          <a:prstGeom prst="rect">
            <a:avLst/>
          </a:prstGeom>
          <a:noFill/>
          <a:ln w="9525">
            <a:noFill/>
            <a:miter lim="800000"/>
            <a:headEnd/>
            <a:tailEnd/>
          </a:ln>
        </p:spPr>
      </p:pic>
      <p:pic>
        <p:nvPicPr>
          <p:cNvPr id="241" name="Picture 2" descr="RIMT University"/>
          <p:cNvPicPr>
            <a:picLocks noChangeAspect="1" noChangeArrowheads="1"/>
          </p:cNvPicPr>
          <p:nvPr/>
        </p:nvPicPr>
        <p:blipFill>
          <a:blip r:embed="rId3"/>
          <a:srcRect/>
          <a:stretch>
            <a:fillRect/>
          </a:stretch>
        </p:blipFill>
        <p:spPr bwMode="auto">
          <a:xfrm>
            <a:off x="7173913" y="0"/>
            <a:ext cx="1970087" cy="895350"/>
          </a:xfrm>
          <a:prstGeom prst="rect">
            <a:avLst/>
          </a:prstGeom>
          <a:noFill/>
          <a:ln w="9525">
            <a:noFill/>
            <a:miter lim="800000"/>
            <a:headEnd/>
            <a:tailEnd/>
          </a:ln>
        </p:spPr>
      </p:pic>
      <p:sp>
        <p:nvSpPr>
          <p:cNvPr id="242" name="Rectangle 241">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506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1"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ChangeArrowheads="1"/>
          </p:cNvSpPr>
          <p:nvPr/>
        </p:nvSpPr>
        <p:spPr bwMode="auto">
          <a:xfrm>
            <a:off x="2292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083" name="Rectangle 3"/>
          <p:cNvSpPr>
            <a:spLocks noChangeArrowheads="1"/>
          </p:cNvSpPr>
          <p:nvPr/>
        </p:nvSpPr>
        <p:spPr bwMode="auto">
          <a:xfrm>
            <a:off x="22923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6084" name="Rectangle 4"/>
          <p:cNvSpPr>
            <a:spLocks noGrp="1" noChangeArrowheads="1"/>
          </p:cNvSpPr>
          <p:nvPr>
            <p:ph type="title"/>
          </p:nvPr>
        </p:nvSpPr>
        <p:spPr>
          <a:xfrm>
            <a:off x="685800" y="152400"/>
            <a:ext cx="7772400" cy="685800"/>
          </a:xfrm>
          <a:noFill/>
        </p:spPr>
        <p:txBody>
          <a:bodyPr>
            <a:normAutofit fontScale="90000"/>
          </a:bodyPr>
          <a:lstStyle/>
          <a:p>
            <a:r>
              <a:rPr lang="en-US" smtClean="0"/>
              <a:t>Rat In A Maze</a:t>
            </a:r>
          </a:p>
        </p:txBody>
      </p:sp>
      <p:sp>
        <p:nvSpPr>
          <p:cNvPr id="58373" name="Rectangle 5"/>
          <p:cNvSpPr>
            <a:spLocks noGrp="1" noChangeArrowheads="1"/>
          </p:cNvSpPr>
          <p:nvPr>
            <p:ph idx="1"/>
          </p:nvPr>
        </p:nvSpPr>
        <p:spPr>
          <a:xfrm>
            <a:off x="0" y="5715000"/>
            <a:ext cx="9067800" cy="685800"/>
          </a:xfrm>
          <a:noFill/>
        </p:spPr>
        <p:txBody>
          <a:bodyPr/>
          <a:lstStyle/>
          <a:p>
            <a:r>
              <a:rPr lang="en-US" smtClean="0"/>
              <a:t>Move right.</a:t>
            </a:r>
          </a:p>
        </p:txBody>
      </p:sp>
      <p:sp>
        <p:nvSpPr>
          <p:cNvPr id="46086" name="Rectangle 6"/>
          <p:cNvSpPr>
            <a:spLocks noChangeArrowheads="1"/>
          </p:cNvSpPr>
          <p:nvPr/>
        </p:nvSpPr>
        <p:spPr bwMode="auto">
          <a:xfrm>
            <a:off x="25971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6087" name="Rectangle 7"/>
          <p:cNvSpPr>
            <a:spLocks noChangeArrowheads="1"/>
          </p:cNvSpPr>
          <p:nvPr/>
        </p:nvSpPr>
        <p:spPr bwMode="auto">
          <a:xfrm>
            <a:off x="29019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6088" name="Rectangle 8"/>
          <p:cNvSpPr>
            <a:spLocks noChangeArrowheads="1"/>
          </p:cNvSpPr>
          <p:nvPr/>
        </p:nvSpPr>
        <p:spPr bwMode="auto">
          <a:xfrm>
            <a:off x="32067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6089" name="Rectangle 9"/>
          <p:cNvSpPr>
            <a:spLocks noChangeArrowheads="1"/>
          </p:cNvSpPr>
          <p:nvPr/>
        </p:nvSpPr>
        <p:spPr bwMode="auto">
          <a:xfrm>
            <a:off x="35115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6090" name="Rectangle 10"/>
          <p:cNvSpPr>
            <a:spLocks noChangeArrowheads="1"/>
          </p:cNvSpPr>
          <p:nvPr/>
        </p:nvSpPr>
        <p:spPr bwMode="auto">
          <a:xfrm>
            <a:off x="38163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6091" name="Rectangle 11"/>
          <p:cNvSpPr>
            <a:spLocks noChangeArrowheads="1"/>
          </p:cNvSpPr>
          <p:nvPr/>
        </p:nvSpPr>
        <p:spPr bwMode="auto">
          <a:xfrm>
            <a:off x="41211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6092" name="Rectangle 12"/>
          <p:cNvSpPr>
            <a:spLocks noChangeArrowheads="1"/>
          </p:cNvSpPr>
          <p:nvPr/>
        </p:nvSpPr>
        <p:spPr bwMode="auto">
          <a:xfrm>
            <a:off x="44259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6093" name="Rectangle 13"/>
          <p:cNvSpPr>
            <a:spLocks noChangeArrowheads="1"/>
          </p:cNvSpPr>
          <p:nvPr/>
        </p:nvSpPr>
        <p:spPr bwMode="auto">
          <a:xfrm>
            <a:off x="47307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6094" name="Rectangle 14"/>
          <p:cNvSpPr>
            <a:spLocks noChangeArrowheads="1"/>
          </p:cNvSpPr>
          <p:nvPr/>
        </p:nvSpPr>
        <p:spPr bwMode="auto">
          <a:xfrm>
            <a:off x="50355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6095" name="Rectangle 15"/>
          <p:cNvSpPr>
            <a:spLocks noChangeArrowheads="1"/>
          </p:cNvSpPr>
          <p:nvPr/>
        </p:nvSpPr>
        <p:spPr bwMode="auto">
          <a:xfrm>
            <a:off x="5340350" y="996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096" name="Rectangle 16"/>
          <p:cNvSpPr>
            <a:spLocks noChangeArrowheads="1"/>
          </p:cNvSpPr>
          <p:nvPr/>
        </p:nvSpPr>
        <p:spPr bwMode="auto">
          <a:xfrm>
            <a:off x="56451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097" name="Rectangle 17"/>
          <p:cNvSpPr>
            <a:spLocks noChangeArrowheads="1"/>
          </p:cNvSpPr>
          <p:nvPr/>
        </p:nvSpPr>
        <p:spPr bwMode="auto">
          <a:xfrm>
            <a:off x="59499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098" name="Rectangle 18"/>
          <p:cNvSpPr>
            <a:spLocks noChangeArrowheads="1"/>
          </p:cNvSpPr>
          <p:nvPr/>
        </p:nvSpPr>
        <p:spPr bwMode="auto">
          <a:xfrm>
            <a:off x="62547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099" name="Rectangle 19"/>
          <p:cNvSpPr>
            <a:spLocks noChangeArrowheads="1"/>
          </p:cNvSpPr>
          <p:nvPr/>
        </p:nvSpPr>
        <p:spPr bwMode="auto">
          <a:xfrm>
            <a:off x="65595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00" name="Rectangle 20"/>
          <p:cNvSpPr>
            <a:spLocks noChangeArrowheads="1"/>
          </p:cNvSpPr>
          <p:nvPr/>
        </p:nvSpPr>
        <p:spPr bwMode="auto">
          <a:xfrm>
            <a:off x="2292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01" name="Rectangle 21"/>
          <p:cNvSpPr>
            <a:spLocks noChangeArrowheads="1"/>
          </p:cNvSpPr>
          <p:nvPr/>
        </p:nvSpPr>
        <p:spPr bwMode="auto">
          <a:xfrm>
            <a:off x="2597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02" name="Rectangle 22"/>
          <p:cNvSpPr>
            <a:spLocks noChangeArrowheads="1"/>
          </p:cNvSpPr>
          <p:nvPr/>
        </p:nvSpPr>
        <p:spPr bwMode="auto">
          <a:xfrm>
            <a:off x="2901950" y="1301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6103" name="Rectangle 23"/>
          <p:cNvSpPr>
            <a:spLocks noChangeArrowheads="1"/>
          </p:cNvSpPr>
          <p:nvPr/>
        </p:nvSpPr>
        <p:spPr bwMode="auto">
          <a:xfrm>
            <a:off x="3206750" y="1301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6104" name="Rectangle 24"/>
          <p:cNvSpPr>
            <a:spLocks noChangeArrowheads="1"/>
          </p:cNvSpPr>
          <p:nvPr/>
        </p:nvSpPr>
        <p:spPr bwMode="auto">
          <a:xfrm>
            <a:off x="3511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05" name="Rectangle 25"/>
          <p:cNvSpPr>
            <a:spLocks noChangeArrowheads="1"/>
          </p:cNvSpPr>
          <p:nvPr/>
        </p:nvSpPr>
        <p:spPr bwMode="auto">
          <a:xfrm>
            <a:off x="38163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06" name="Rectangle 26"/>
          <p:cNvSpPr>
            <a:spLocks noChangeArrowheads="1"/>
          </p:cNvSpPr>
          <p:nvPr/>
        </p:nvSpPr>
        <p:spPr bwMode="auto">
          <a:xfrm>
            <a:off x="4121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07" name="Rectangle 27"/>
          <p:cNvSpPr>
            <a:spLocks noChangeArrowheads="1"/>
          </p:cNvSpPr>
          <p:nvPr/>
        </p:nvSpPr>
        <p:spPr bwMode="auto">
          <a:xfrm>
            <a:off x="44259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08" name="Rectangle 28"/>
          <p:cNvSpPr>
            <a:spLocks noChangeArrowheads="1"/>
          </p:cNvSpPr>
          <p:nvPr/>
        </p:nvSpPr>
        <p:spPr bwMode="auto">
          <a:xfrm>
            <a:off x="47307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09" name="Rectangle 29"/>
          <p:cNvSpPr>
            <a:spLocks noChangeArrowheads="1"/>
          </p:cNvSpPr>
          <p:nvPr/>
        </p:nvSpPr>
        <p:spPr bwMode="auto">
          <a:xfrm>
            <a:off x="5035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10" name="Rectangle 30"/>
          <p:cNvSpPr>
            <a:spLocks noChangeArrowheads="1"/>
          </p:cNvSpPr>
          <p:nvPr/>
        </p:nvSpPr>
        <p:spPr bwMode="auto">
          <a:xfrm>
            <a:off x="5340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11" name="Rectangle 31"/>
          <p:cNvSpPr>
            <a:spLocks noChangeArrowheads="1"/>
          </p:cNvSpPr>
          <p:nvPr/>
        </p:nvSpPr>
        <p:spPr bwMode="auto">
          <a:xfrm>
            <a:off x="56451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12" name="Rectangle 32"/>
          <p:cNvSpPr>
            <a:spLocks noChangeArrowheads="1"/>
          </p:cNvSpPr>
          <p:nvPr/>
        </p:nvSpPr>
        <p:spPr bwMode="auto">
          <a:xfrm>
            <a:off x="59499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13" name="Rectangle 33"/>
          <p:cNvSpPr>
            <a:spLocks noChangeArrowheads="1"/>
          </p:cNvSpPr>
          <p:nvPr/>
        </p:nvSpPr>
        <p:spPr bwMode="auto">
          <a:xfrm>
            <a:off x="62547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14" name="Rectangle 34"/>
          <p:cNvSpPr>
            <a:spLocks noChangeArrowheads="1"/>
          </p:cNvSpPr>
          <p:nvPr/>
        </p:nvSpPr>
        <p:spPr bwMode="auto">
          <a:xfrm>
            <a:off x="65595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15" name="Rectangle 35"/>
          <p:cNvSpPr>
            <a:spLocks noChangeArrowheads="1"/>
          </p:cNvSpPr>
          <p:nvPr/>
        </p:nvSpPr>
        <p:spPr bwMode="auto">
          <a:xfrm>
            <a:off x="2292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16" name="Rectangle 36"/>
          <p:cNvSpPr>
            <a:spLocks noChangeArrowheads="1"/>
          </p:cNvSpPr>
          <p:nvPr/>
        </p:nvSpPr>
        <p:spPr bwMode="auto">
          <a:xfrm>
            <a:off x="25971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17" name="Rectangle 37"/>
          <p:cNvSpPr>
            <a:spLocks noChangeArrowheads="1"/>
          </p:cNvSpPr>
          <p:nvPr/>
        </p:nvSpPr>
        <p:spPr bwMode="auto">
          <a:xfrm>
            <a:off x="2901950" y="16065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6118" name="Rectangle 38"/>
          <p:cNvSpPr>
            <a:spLocks noChangeArrowheads="1"/>
          </p:cNvSpPr>
          <p:nvPr/>
        </p:nvSpPr>
        <p:spPr bwMode="auto">
          <a:xfrm>
            <a:off x="32067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19" name="Rectangle 39"/>
          <p:cNvSpPr>
            <a:spLocks noChangeArrowheads="1"/>
          </p:cNvSpPr>
          <p:nvPr/>
        </p:nvSpPr>
        <p:spPr bwMode="auto">
          <a:xfrm>
            <a:off x="35115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20" name="Rectangle 40"/>
          <p:cNvSpPr>
            <a:spLocks noChangeArrowheads="1"/>
          </p:cNvSpPr>
          <p:nvPr/>
        </p:nvSpPr>
        <p:spPr bwMode="auto">
          <a:xfrm>
            <a:off x="3816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21" name="Rectangle 41"/>
          <p:cNvSpPr>
            <a:spLocks noChangeArrowheads="1"/>
          </p:cNvSpPr>
          <p:nvPr/>
        </p:nvSpPr>
        <p:spPr bwMode="auto">
          <a:xfrm>
            <a:off x="4121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22" name="Rectangle 42"/>
          <p:cNvSpPr>
            <a:spLocks noChangeArrowheads="1"/>
          </p:cNvSpPr>
          <p:nvPr/>
        </p:nvSpPr>
        <p:spPr bwMode="auto">
          <a:xfrm>
            <a:off x="4425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23" name="Rectangle 43"/>
          <p:cNvSpPr>
            <a:spLocks noChangeArrowheads="1"/>
          </p:cNvSpPr>
          <p:nvPr/>
        </p:nvSpPr>
        <p:spPr bwMode="auto">
          <a:xfrm>
            <a:off x="4730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24" name="Rectangle 44"/>
          <p:cNvSpPr>
            <a:spLocks noChangeArrowheads="1"/>
          </p:cNvSpPr>
          <p:nvPr/>
        </p:nvSpPr>
        <p:spPr bwMode="auto">
          <a:xfrm>
            <a:off x="5035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25" name="Rectangle 45"/>
          <p:cNvSpPr>
            <a:spLocks noChangeArrowheads="1"/>
          </p:cNvSpPr>
          <p:nvPr/>
        </p:nvSpPr>
        <p:spPr bwMode="auto">
          <a:xfrm>
            <a:off x="5340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26" name="Rectangle 46"/>
          <p:cNvSpPr>
            <a:spLocks noChangeArrowheads="1"/>
          </p:cNvSpPr>
          <p:nvPr/>
        </p:nvSpPr>
        <p:spPr bwMode="auto">
          <a:xfrm>
            <a:off x="5645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27" name="Rectangle 47"/>
          <p:cNvSpPr>
            <a:spLocks noChangeArrowheads="1"/>
          </p:cNvSpPr>
          <p:nvPr/>
        </p:nvSpPr>
        <p:spPr bwMode="auto">
          <a:xfrm>
            <a:off x="5949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28" name="Rectangle 48"/>
          <p:cNvSpPr>
            <a:spLocks noChangeArrowheads="1"/>
          </p:cNvSpPr>
          <p:nvPr/>
        </p:nvSpPr>
        <p:spPr bwMode="auto">
          <a:xfrm>
            <a:off x="6254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29" name="Rectangle 49"/>
          <p:cNvSpPr>
            <a:spLocks noChangeArrowheads="1"/>
          </p:cNvSpPr>
          <p:nvPr/>
        </p:nvSpPr>
        <p:spPr bwMode="auto">
          <a:xfrm>
            <a:off x="6559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30" name="Rectangle 50"/>
          <p:cNvSpPr>
            <a:spLocks noChangeArrowheads="1"/>
          </p:cNvSpPr>
          <p:nvPr/>
        </p:nvSpPr>
        <p:spPr bwMode="auto">
          <a:xfrm>
            <a:off x="2292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31" name="Rectangle 51"/>
          <p:cNvSpPr>
            <a:spLocks noChangeArrowheads="1"/>
          </p:cNvSpPr>
          <p:nvPr/>
        </p:nvSpPr>
        <p:spPr bwMode="auto">
          <a:xfrm>
            <a:off x="25971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32" name="Rectangle 52"/>
          <p:cNvSpPr>
            <a:spLocks noChangeArrowheads="1"/>
          </p:cNvSpPr>
          <p:nvPr/>
        </p:nvSpPr>
        <p:spPr bwMode="auto">
          <a:xfrm>
            <a:off x="29019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33" name="Rectangle 53"/>
          <p:cNvSpPr>
            <a:spLocks noChangeArrowheads="1"/>
          </p:cNvSpPr>
          <p:nvPr/>
        </p:nvSpPr>
        <p:spPr bwMode="auto">
          <a:xfrm>
            <a:off x="32067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34" name="Rectangle 54"/>
          <p:cNvSpPr>
            <a:spLocks noChangeArrowheads="1"/>
          </p:cNvSpPr>
          <p:nvPr/>
        </p:nvSpPr>
        <p:spPr bwMode="auto">
          <a:xfrm>
            <a:off x="3511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35" name="Rectangle 55"/>
          <p:cNvSpPr>
            <a:spLocks noChangeArrowheads="1"/>
          </p:cNvSpPr>
          <p:nvPr/>
        </p:nvSpPr>
        <p:spPr bwMode="auto">
          <a:xfrm>
            <a:off x="3816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36" name="Rectangle 56"/>
          <p:cNvSpPr>
            <a:spLocks noChangeArrowheads="1"/>
          </p:cNvSpPr>
          <p:nvPr/>
        </p:nvSpPr>
        <p:spPr bwMode="auto">
          <a:xfrm>
            <a:off x="4121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37" name="Rectangle 57"/>
          <p:cNvSpPr>
            <a:spLocks noChangeArrowheads="1"/>
          </p:cNvSpPr>
          <p:nvPr/>
        </p:nvSpPr>
        <p:spPr bwMode="auto">
          <a:xfrm>
            <a:off x="4425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38" name="Rectangle 58"/>
          <p:cNvSpPr>
            <a:spLocks noChangeArrowheads="1"/>
          </p:cNvSpPr>
          <p:nvPr/>
        </p:nvSpPr>
        <p:spPr bwMode="auto">
          <a:xfrm>
            <a:off x="4730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39" name="Rectangle 59"/>
          <p:cNvSpPr>
            <a:spLocks noChangeArrowheads="1"/>
          </p:cNvSpPr>
          <p:nvPr/>
        </p:nvSpPr>
        <p:spPr bwMode="auto">
          <a:xfrm>
            <a:off x="5035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40" name="Rectangle 60"/>
          <p:cNvSpPr>
            <a:spLocks noChangeArrowheads="1"/>
          </p:cNvSpPr>
          <p:nvPr/>
        </p:nvSpPr>
        <p:spPr bwMode="auto">
          <a:xfrm>
            <a:off x="5340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41" name="Rectangle 61"/>
          <p:cNvSpPr>
            <a:spLocks noChangeArrowheads="1"/>
          </p:cNvSpPr>
          <p:nvPr/>
        </p:nvSpPr>
        <p:spPr bwMode="auto">
          <a:xfrm>
            <a:off x="5645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42" name="Rectangle 62"/>
          <p:cNvSpPr>
            <a:spLocks noChangeArrowheads="1"/>
          </p:cNvSpPr>
          <p:nvPr/>
        </p:nvSpPr>
        <p:spPr bwMode="auto">
          <a:xfrm>
            <a:off x="5949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43" name="Rectangle 63"/>
          <p:cNvSpPr>
            <a:spLocks noChangeArrowheads="1"/>
          </p:cNvSpPr>
          <p:nvPr/>
        </p:nvSpPr>
        <p:spPr bwMode="auto">
          <a:xfrm>
            <a:off x="6254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44" name="Rectangle 64"/>
          <p:cNvSpPr>
            <a:spLocks noChangeArrowheads="1"/>
          </p:cNvSpPr>
          <p:nvPr/>
        </p:nvSpPr>
        <p:spPr bwMode="auto">
          <a:xfrm>
            <a:off x="6559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45" name="Rectangle 65"/>
          <p:cNvSpPr>
            <a:spLocks noChangeArrowheads="1"/>
          </p:cNvSpPr>
          <p:nvPr/>
        </p:nvSpPr>
        <p:spPr bwMode="auto">
          <a:xfrm>
            <a:off x="2292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46" name="Rectangle 66"/>
          <p:cNvSpPr>
            <a:spLocks noChangeArrowheads="1"/>
          </p:cNvSpPr>
          <p:nvPr/>
        </p:nvSpPr>
        <p:spPr bwMode="auto">
          <a:xfrm>
            <a:off x="25971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47" name="Rectangle 67"/>
          <p:cNvSpPr>
            <a:spLocks noChangeArrowheads="1"/>
          </p:cNvSpPr>
          <p:nvPr/>
        </p:nvSpPr>
        <p:spPr bwMode="auto">
          <a:xfrm>
            <a:off x="29019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48" name="Rectangle 68"/>
          <p:cNvSpPr>
            <a:spLocks noChangeArrowheads="1"/>
          </p:cNvSpPr>
          <p:nvPr/>
        </p:nvSpPr>
        <p:spPr bwMode="auto">
          <a:xfrm>
            <a:off x="32067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49" name="Rectangle 69"/>
          <p:cNvSpPr>
            <a:spLocks noChangeArrowheads="1"/>
          </p:cNvSpPr>
          <p:nvPr/>
        </p:nvSpPr>
        <p:spPr bwMode="auto">
          <a:xfrm>
            <a:off x="3511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50" name="Rectangle 70"/>
          <p:cNvSpPr>
            <a:spLocks noChangeArrowheads="1"/>
          </p:cNvSpPr>
          <p:nvPr/>
        </p:nvSpPr>
        <p:spPr bwMode="auto">
          <a:xfrm>
            <a:off x="3816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51" name="Rectangle 71"/>
          <p:cNvSpPr>
            <a:spLocks noChangeArrowheads="1"/>
          </p:cNvSpPr>
          <p:nvPr/>
        </p:nvSpPr>
        <p:spPr bwMode="auto">
          <a:xfrm>
            <a:off x="41211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52" name="Rectangle 72"/>
          <p:cNvSpPr>
            <a:spLocks noChangeArrowheads="1"/>
          </p:cNvSpPr>
          <p:nvPr/>
        </p:nvSpPr>
        <p:spPr bwMode="auto">
          <a:xfrm>
            <a:off x="44259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53" name="Rectangle 73"/>
          <p:cNvSpPr>
            <a:spLocks noChangeArrowheads="1"/>
          </p:cNvSpPr>
          <p:nvPr/>
        </p:nvSpPr>
        <p:spPr bwMode="auto">
          <a:xfrm>
            <a:off x="47307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54" name="Rectangle 74"/>
          <p:cNvSpPr>
            <a:spLocks noChangeArrowheads="1"/>
          </p:cNvSpPr>
          <p:nvPr/>
        </p:nvSpPr>
        <p:spPr bwMode="auto">
          <a:xfrm>
            <a:off x="5035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55" name="Rectangle 75"/>
          <p:cNvSpPr>
            <a:spLocks noChangeArrowheads="1"/>
          </p:cNvSpPr>
          <p:nvPr/>
        </p:nvSpPr>
        <p:spPr bwMode="auto">
          <a:xfrm>
            <a:off x="53403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56" name="Rectangle 76"/>
          <p:cNvSpPr>
            <a:spLocks noChangeArrowheads="1"/>
          </p:cNvSpPr>
          <p:nvPr/>
        </p:nvSpPr>
        <p:spPr bwMode="auto">
          <a:xfrm>
            <a:off x="56451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57" name="Rectangle 77"/>
          <p:cNvSpPr>
            <a:spLocks noChangeArrowheads="1"/>
          </p:cNvSpPr>
          <p:nvPr/>
        </p:nvSpPr>
        <p:spPr bwMode="auto">
          <a:xfrm>
            <a:off x="59499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58" name="Rectangle 78"/>
          <p:cNvSpPr>
            <a:spLocks noChangeArrowheads="1"/>
          </p:cNvSpPr>
          <p:nvPr/>
        </p:nvSpPr>
        <p:spPr bwMode="auto">
          <a:xfrm>
            <a:off x="62547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59" name="Rectangle 79"/>
          <p:cNvSpPr>
            <a:spLocks noChangeArrowheads="1"/>
          </p:cNvSpPr>
          <p:nvPr/>
        </p:nvSpPr>
        <p:spPr bwMode="auto">
          <a:xfrm>
            <a:off x="65595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60" name="Rectangle 80"/>
          <p:cNvSpPr>
            <a:spLocks noChangeArrowheads="1"/>
          </p:cNvSpPr>
          <p:nvPr/>
        </p:nvSpPr>
        <p:spPr bwMode="auto">
          <a:xfrm>
            <a:off x="2292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61" name="Rectangle 81"/>
          <p:cNvSpPr>
            <a:spLocks noChangeArrowheads="1"/>
          </p:cNvSpPr>
          <p:nvPr/>
        </p:nvSpPr>
        <p:spPr bwMode="auto">
          <a:xfrm>
            <a:off x="25971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62" name="Rectangle 82"/>
          <p:cNvSpPr>
            <a:spLocks noChangeArrowheads="1"/>
          </p:cNvSpPr>
          <p:nvPr/>
        </p:nvSpPr>
        <p:spPr bwMode="auto">
          <a:xfrm>
            <a:off x="2901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63" name="Rectangle 83"/>
          <p:cNvSpPr>
            <a:spLocks noChangeArrowheads="1"/>
          </p:cNvSpPr>
          <p:nvPr/>
        </p:nvSpPr>
        <p:spPr bwMode="auto">
          <a:xfrm>
            <a:off x="32067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64" name="Rectangle 84"/>
          <p:cNvSpPr>
            <a:spLocks noChangeArrowheads="1"/>
          </p:cNvSpPr>
          <p:nvPr/>
        </p:nvSpPr>
        <p:spPr bwMode="auto">
          <a:xfrm>
            <a:off x="3511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65" name="Rectangle 85"/>
          <p:cNvSpPr>
            <a:spLocks noChangeArrowheads="1"/>
          </p:cNvSpPr>
          <p:nvPr/>
        </p:nvSpPr>
        <p:spPr bwMode="auto">
          <a:xfrm>
            <a:off x="3816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66" name="Rectangle 86"/>
          <p:cNvSpPr>
            <a:spLocks noChangeArrowheads="1"/>
          </p:cNvSpPr>
          <p:nvPr/>
        </p:nvSpPr>
        <p:spPr bwMode="auto">
          <a:xfrm>
            <a:off x="4121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67" name="Rectangle 87"/>
          <p:cNvSpPr>
            <a:spLocks noChangeArrowheads="1"/>
          </p:cNvSpPr>
          <p:nvPr/>
        </p:nvSpPr>
        <p:spPr bwMode="auto">
          <a:xfrm>
            <a:off x="44259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68" name="Rectangle 88"/>
          <p:cNvSpPr>
            <a:spLocks noChangeArrowheads="1"/>
          </p:cNvSpPr>
          <p:nvPr/>
        </p:nvSpPr>
        <p:spPr bwMode="auto">
          <a:xfrm>
            <a:off x="4730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69" name="Rectangle 89"/>
          <p:cNvSpPr>
            <a:spLocks noChangeArrowheads="1"/>
          </p:cNvSpPr>
          <p:nvPr/>
        </p:nvSpPr>
        <p:spPr bwMode="auto">
          <a:xfrm>
            <a:off x="5035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70" name="Rectangle 90"/>
          <p:cNvSpPr>
            <a:spLocks noChangeArrowheads="1"/>
          </p:cNvSpPr>
          <p:nvPr/>
        </p:nvSpPr>
        <p:spPr bwMode="auto">
          <a:xfrm>
            <a:off x="5340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71" name="Rectangle 91"/>
          <p:cNvSpPr>
            <a:spLocks noChangeArrowheads="1"/>
          </p:cNvSpPr>
          <p:nvPr/>
        </p:nvSpPr>
        <p:spPr bwMode="auto">
          <a:xfrm>
            <a:off x="5645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72" name="Rectangle 92"/>
          <p:cNvSpPr>
            <a:spLocks noChangeArrowheads="1"/>
          </p:cNvSpPr>
          <p:nvPr/>
        </p:nvSpPr>
        <p:spPr bwMode="auto">
          <a:xfrm>
            <a:off x="5949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73" name="Rectangle 93"/>
          <p:cNvSpPr>
            <a:spLocks noChangeArrowheads="1"/>
          </p:cNvSpPr>
          <p:nvPr/>
        </p:nvSpPr>
        <p:spPr bwMode="auto">
          <a:xfrm>
            <a:off x="6254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74" name="Rectangle 94"/>
          <p:cNvSpPr>
            <a:spLocks noChangeArrowheads="1"/>
          </p:cNvSpPr>
          <p:nvPr/>
        </p:nvSpPr>
        <p:spPr bwMode="auto">
          <a:xfrm>
            <a:off x="6559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75" name="Rectangle 95"/>
          <p:cNvSpPr>
            <a:spLocks noChangeArrowheads="1"/>
          </p:cNvSpPr>
          <p:nvPr/>
        </p:nvSpPr>
        <p:spPr bwMode="auto">
          <a:xfrm>
            <a:off x="2292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76" name="Rectangle 96"/>
          <p:cNvSpPr>
            <a:spLocks noChangeArrowheads="1"/>
          </p:cNvSpPr>
          <p:nvPr/>
        </p:nvSpPr>
        <p:spPr bwMode="auto">
          <a:xfrm>
            <a:off x="25971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77" name="Rectangle 97"/>
          <p:cNvSpPr>
            <a:spLocks noChangeArrowheads="1"/>
          </p:cNvSpPr>
          <p:nvPr/>
        </p:nvSpPr>
        <p:spPr bwMode="auto">
          <a:xfrm>
            <a:off x="29019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78" name="Rectangle 98"/>
          <p:cNvSpPr>
            <a:spLocks noChangeArrowheads="1"/>
          </p:cNvSpPr>
          <p:nvPr/>
        </p:nvSpPr>
        <p:spPr bwMode="auto">
          <a:xfrm>
            <a:off x="3206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79" name="Rectangle 99"/>
          <p:cNvSpPr>
            <a:spLocks noChangeArrowheads="1"/>
          </p:cNvSpPr>
          <p:nvPr/>
        </p:nvSpPr>
        <p:spPr bwMode="auto">
          <a:xfrm>
            <a:off x="3511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80" name="Rectangle 100"/>
          <p:cNvSpPr>
            <a:spLocks noChangeArrowheads="1"/>
          </p:cNvSpPr>
          <p:nvPr/>
        </p:nvSpPr>
        <p:spPr bwMode="auto">
          <a:xfrm>
            <a:off x="3816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81" name="Rectangle 101"/>
          <p:cNvSpPr>
            <a:spLocks noChangeArrowheads="1"/>
          </p:cNvSpPr>
          <p:nvPr/>
        </p:nvSpPr>
        <p:spPr bwMode="auto">
          <a:xfrm>
            <a:off x="4121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82" name="Rectangle 102"/>
          <p:cNvSpPr>
            <a:spLocks noChangeArrowheads="1"/>
          </p:cNvSpPr>
          <p:nvPr/>
        </p:nvSpPr>
        <p:spPr bwMode="auto">
          <a:xfrm>
            <a:off x="4425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83" name="Rectangle 103"/>
          <p:cNvSpPr>
            <a:spLocks noChangeArrowheads="1"/>
          </p:cNvSpPr>
          <p:nvPr/>
        </p:nvSpPr>
        <p:spPr bwMode="auto">
          <a:xfrm>
            <a:off x="4730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84" name="Rectangle 104"/>
          <p:cNvSpPr>
            <a:spLocks noChangeArrowheads="1"/>
          </p:cNvSpPr>
          <p:nvPr/>
        </p:nvSpPr>
        <p:spPr bwMode="auto">
          <a:xfrm>
            <a:off x="5035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85" name="Rectangle 105"/>
          <p:cNvSpPr>
            <a:spLocks noChangeArrowheads="1"/>
          </p:cNvSpPr>
          <p:nvPr/>
        </p:nvSpPr>
        <p:spPr bwMode="auto">
          <a:xfrm>
            <a:off x="5340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86" name="Rectangle 106"/>
          <p:cNvSpPr>
            <a:spLocks noChangeArrowheads="1"/>
          </p:cNvSpPr>
          <p:nvPr/>
        </p:nvSpPr>
        <p:spPr bwMode="auto">
          <a:xfrm>
            <a:off x="5645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87" name="Rectangle 107"/>
          <p:cNvSpPr>
            <a:spLocks noChangeArrowheads="1"/>
          </p:cNvSpPr>
          <p:nvPr/>
        </p:nvSpPr>
        <p:spPr bwMode="auto">
          <a:xfrm>
            <a:off x="5949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88" name="Rectangle 108"/>
          <p:cNvSpPr>
            <a:spLocks noChangeArrowheads="1"/>
          </p:cNvSpPr>
          <p:nvPr/>
        </p:nvSpPr>
        <p:spPr bwMode="auto">
          <a:xfrm>
            <a:off x="6254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89" name="Rectangle 109"/>
          <p:cNvSpPr>
            <a:spLocks noChangeArrowheads="1"/>
          </p:cNvSpPr>
          <p:nvPr/>
        </p:nvSpPr>
        <p:spPr bwMode="auto">
          <a:xfrm>
            <a:off x="6559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90" name="Rectangle 110"/>
          <p:cNvSpPr>
            <a:spLocks noChangeArrowheads="1"/>
          </p:cNvSpPr>
          <p:nvPr/>
        </p:nvSpPr>
        <p:spPr bwMode="auto">
          <a:xfrm>
            <a:off x="2292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91" name="Rectangle 111"/>
          <p:cNvSpPr>
            <a:spLocks noChangeArrowheads="1"/>
          </p:cNvSpPr>
          <p:nvPr/>
        </p:nvSpPr>
        <p:spPr bwMode="auto">
          <a:xfrm>
            <a:off x="2597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92" name="Rectangle 112"/>
          <p:cNvSpPr>
            <a:spLocks noChangeArrowheads="1"/>
          </p:cNvSpPr>
          <p:nvPr/>
        </p:nvSpPr>
        <p:spPr bwMode="auto">
          <a:xfrm>
            <a:off x="2901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93" name="Rectangle 113"/>
          <p:cNvSpPr>
            <a:spLocks noChangeArrowheads="1"/>
          </p:cNvSpPr>
          <p:nvPr/>
        </p:nvSpPr>
        <p:spPr bwMode="auto">
          <a:xfrm>
            <a:off x="3206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94" name="Rectangle 114"/>
          <p:cNvSpPr>
            <a:spLocks noChangeArrowheads="1"/>
          </p:cNvSpPr>
          <p:nvPr/>
        </p:nvSpPr>
        <p:spPr bwMode="auto">
          <a:xfrm>
            <a:off x="35115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95" name="Rectangle 115"/>
          <p:cNvSpPr>
            <a:spLocks noChangeArrowheads="1"/>
          </p:cNvSpPr>
          <p:nvPr/>
        </p:nvSpPr>
        <p:spPr bwMode="auto">
          <a:xfrm>
            <a:off x="3816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96" name="Rectangle 116"/>
          <p:cNvSpPr>
            <a:spLocks noChangeArrowheads="1"/>
          </p:cNvSpPr>
          <p:nvPr/>
        </p:nvSpPr>
        <p:spPr bwMode="auto">
          <a:xfrm>
            <a:off x="41211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97" name="Rectangle 117"/>
          <p:cNvSpPr>
            <a:spLocks noChangeArrowheads="1"/>
          </p:cNvSpPr>
          <p:nvPr/>
        </p:nvSpPr>
        <p:spPr bwMode="auto">
          <a:xfrm>
            <a:off x="4425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198" name="Rectangle 118"/>
          <p:cNvSpPr>
            <a:spLocks noChangeArrowheads="1"/>
          </p:cNvSpPr>
          <p:nvPr/>
        </p:nvSpPr>
        <p:spPr bwMode="auto">
          <a:xfrm>
            <a:off x="4730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199" name="Rectangle 119"/>
          <p:cNvSpPr>
            <a:spLocks noChangeArrowheads="1"/>
          </p:cNvSpPr>
          <p:nvPr/>
        </p:nvSpPr>
        <p:spPr bwMode="auto">
          <a:xfrm>
            <a:off x="5035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00" name="Rectangle 120"/>
          <p:cNvSpPr>
            <a:spLocks noChangeArrowheads="1"/>
          </p:cNvSpPr>
          <p:nvPr/>
        </p:nvSpPr>
        <p:spPr bwMode="auto">
          <a:xfrm>
            <a:off x="5340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01" name="Rectangle 121"/>
          <p:cNvSpPr>
            <a:spLocks noChangeArrowheads="1"/>
          </p:cNvSpPr>
          <p:nvPr/>
        </p:nvSpPr>
        <p:spPr bwMode="auto">
          <a:xfrm>
            <a:off x="5645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02" name="Rectangle 122"/>
          <p:cNvSpPr>
            <a:spLocks noChangeArrowheads="1"/>
          </p:cNvSpPr>
          <p:nvPr/>
        </p:nvSpPr>
        <p:spPr bwMode="auto">
          <a:xfrm>
            <a:off x="59499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03" name="Rectangle 123"/>
          <p:cNvSpPr>
            <a:spLocks noChangeArrowheads="1"/>
          </p:cNvSpPr>
          <p:nvPr/>
        </p:nvSpPr>
        <p:spPr bwMode="auto">
          <a:xfrm>
            <a:off x="62547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04" name="Rectangle 124"/>
          <p:cNvSpPr>
            <a:spLocks noChangeArrowheads="1"/>
          </p:cNvSpPr>
          <p:nvPr/>
        </p:nvSpPr>
        <p:spPr bwMode="auto">
          <a:xfrm>
            <a:off x="6559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05" name="Rectangle 125"/>
          <p:cNvSpPr>
            <a:spLocks noChangeArrowheads="1"/>
          </p:cNvSpPr>
          <p:nvPr/>
        </p:nvSpPr>
        <p:spPr bwMode="auto">
          <a:xfrm>
            <a:off x="2292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06" name="Rectangle 126"/>
          <p:cNvSpPr>
            <a:spLocks noChangeArrowheads="1"/>
          </p:cNvSpPr>
          <p:nvPr/>
        </p:nvSpPr>
        <p:spPr bwMode="auto">
          <a:xfrm>
            <a:off x="2597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07" name="Rectangle 127"/>
          <p:cNvSpPr>
            <a:spLocks noChangeArrowheads="1"/>
          </p:cNvSpPr>
          <p:nvPr/>
        </p:nvSpPr>
        <p:spPr bwMode="auto">
          <a:xfrm>
            <a:off x="2901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08" name="Rectangle 128"/>
          <p:cNvSpPr>
            <a:spLocks noChangeArrowheads="1"/>
          </p:cNvSpPr>
          <p:nvPr/>
        </p:nvSpPr>
        <p:spPr bwMode="auto">
          <a:xfrm>
            <a:off x="3206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09" name="Rectangle 129"/>
          <p:cNvSpPr>
            <a:spLocks noChangeArrowheads="1"/>
          </p:cNvSpPr>
          <p:nvPr/>
        </p:nvSpPr>
        <p:spPr bwMode="auto">
          <a:xfrm>
            <a:off x="3511550" y="3435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10" name="Rectangle 130"/>
          <p:cNvSpPr>
            <a:spLocks noChangeArrowheads="1"/>
          </p:cNvSpPr>
          <p:nvPr/>
        </p:nvSpPr>
        <p:spPr bwMode="auto">
          <a:xfrm>
            <a:off x="3816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11" name="Rectangle 131"/>
          <p:cNvSpPr>
            <a:spLocks noChangeArrowheads="1"/>
          </p:cNvSpPr>
          <p:nvPr/>
        </p:nvSpPr>
        <p:spPr bwMode="auto">
          <a:xfrm>
            <a:off x="4121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12" name="Rectangle 132"/>
          <p:cNvSpPr>
            <a:spLocks noChangeArrowheads="1"/>
          </p:cNvSpPr>
          <p:nvPr/>
        </p:nvSpPr>
        <p:spPr bwMode="auto">
          <a:xfrm>
            <a:off x="4425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13" name="Rectangle 133"/>
          <p:cNvSpPr>
            <a:spLocks noChangeArrowheads="1"/>
          </p:cNvSpPr>
          <p:nvPr/>
        </p:nvSpPr>
        <p:spPr bwMode="auto">
          <a:xfrm>
            <a:off x="4730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14" name="Rectangle 134"/>
          <p:cNvSpPr>
            <a:spLocks noChangeArrowheads="1"/>
          </p:cNvSpPr>
          <p:nvPr/>
        </p:nvSpPr>
        <p:spPr bwMode="auto">
          <a:xfrm>
            <a:off x="50355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15" name="Rectangle 135"/>
          <p:cNvSpPr>
            <a:spLocks noChangeArrowheads="1"/>
          </p:cNvSpPr>
          <p:nvPr/>
        </p:nvSpPr>
        <p:spPr bwMode="auto">
          <a:xfrm>
            <a:off x="5340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16" name="Rectangle 136"/>
          <p:cNvSpPr>
            <a:spLocks noChangeArrowheads="1"/>
          </p:cNvSpPr>
          <p:nvPr/>
        </p:nvSpPr>
        <p:spPr bwMode="auto">
          <a:xfrm>
            <a:off x="5645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17" name="Rectangle 137"/>
          <p:cNvSpPr>
            <a:spLocks noChangeArrowheads="1"/>
          </p:cNvSpPr>
          <p:nvPr/>
        </p:nvSpPr>
        <p:spPr bwMode="auto">
          <a:xfrm>
            <a:off x="5949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18" name="Rectangle 138"/>
          <p:cNvSpPr>
            <a:spLocks noChangeArrowheads="1"/>
          </p:cNvSpPr>
          <p:nvPr/>
        </p:nvSpPr>
        <p:spPr bwMode="auto">
          <a:xfrm>
            <a:off x="6254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19" name="Rectangle 139"/>
          <p:cNvSpPr>
            <a:spLocks noChangeArrowheads="1"/>
          </p:cNvSpPr>
          <p:nvPr/>
        </p:nvSpPr>
        <p:spPr bwMode="auto">
          <a:xfrm>
            <a:off x="65595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20" name="Rectangle 140"/>
          <p:cNvSpPr>
            <a:spLocks noChangeArrowheads="1"/>
          </p:cNvSpPr>
          <p:nvPr/>
        </p:nvSpPr>
        <p:spPr bwMode="auto">
          <a:xfrm>
            <a:off x="2292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21" name="Rectangle 141"/>
          <p:cNvSpPr>
            <a:spLocks noChangeArrowheads="1"/>
          </p:cNvSpPr>
          <p:nvPr/>
        </p:nvSpPr>
        <p:spPr bwMode="auto">
          <a:xfrm>
            <a:off x="2597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22" name="Rectangle 142"/>
          <p:cNvSpPr>
            <a:spLocks noChangeArrowheads="1"/>
          </p:cNvSpPr>
          <p:nvPr/>
        </p:nvSpPr>
        <p:spPr bwMode="auto">
          <a:xfrm>
            <a:off x="29019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23" name="Rectangle 143"/>
          <p:cNvSpPr>
            <a:spLocks noChangeArrowheads="1"/>
          </p:cNvSpPr>
          <p:nvPr/>
        </p:nvSpPr>
        <p:spPr bwMode="auto">
          <a:xfrm>
            <a:off x="3206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24" name="Rectangle 144"/>
          <p:cNvSpPr>
            <a:spLocks noChangeArrowheads="1"/>
          </p:cNvSpPr>
          <p:nvPr/>
        </p:nvSpPr>
        <p:spPr bwMode="auto">
          <a:xfrm>
            <a:off x="3511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25" name="Rectangle 145"/>
          <p:cNvSpPr>
            <a:spLocks noChangeArrowheads="1"/>
          </p:cNvSpPr>
          <p:nvPr/>
        </p:nvSpPr>
        <p:spPr bwMode="auto">
          <a:xfrm>
            <a:off x="3816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26" name="Rectangle 146"/>
          <p:cNvSpPr>
            <a:spLocks noChangeArrowheads="1"/>
          </p:cNvSpPr>
          <p:nvPr/>
        </p:nvSpPr>
        <p:spPr bwMode="auto">
          <a:xfrm>
            <a:off x="4121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27" name="Rectangle 147"/>
          <p:cNvSpPr>
            <a:spLocks noChangeArrowheads="1"/>
          </p:cNvSpPr>
          <p:nvPr/>
        </p:nvSpPr>
        <p:spPr bwMode="auto">
          <a:xfrm>
            <a:off x="4425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28" name="Rectangle 148"/>
          <p:cNvSpPr>
            <a:spLocks noChangeArrowheads="1"/>
          </p:cNvSpPr>
          <p:nvPr/>
        </p:nvSpPr>
        <p:spPr bwMode="auto">
          <a:xfrm>
            <a:off x="4730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29" name="Rectangle 149"/>
          <p:cNvSpPr>
            <a:spLocks noChangeArrowheads="1"/>
          </p:cNvSpPr>
          <p:nvPr/>
        </p:nvSpPr>
        <p:spPr bwMode="auto">
          <a:xfrm>
            <a:off x="5035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30" name="Rectangle 150"/>
          <p:cNvSpPr>
            <a:spLocks noChangeArrowheads="1"/>
          </p:cNvSpPr>
          <p:nvPr/>
        </p:nvSpPr>
        <p:spPr bwMode="auto">
          <a:xfrm>
            <a:off x="5340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31" name="Rectangle 151"/>
          <p:cNvSpPr>
            <a:spLocks noChangeArrowheads="1"/>
          </p:cNvSpPr>
          <p:nvPr/>
        </p:nvSpPr>
        <p:spPr bwMode="auto">
          <a:xfrm>
            <a:off x="56451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32" name="Rectangle 152"/>
          <p:cNvSpPr>
            <a:spLocks noChangeArrowheads="1"/>
          </p:cNvSpPr>
          <p:nvPr/>
        </p:nvSpPr>
        <p:spPr bwMode="auto">
          <a:xfrm>
            <a:off x="5949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33" name="Rectangle 153"/>
          <p:cNvSpPr>
            <a:spLocks noChangeArrowheads="1"/>
          </p:cNvSpPr>
          <p:nvPr/>
        </p:nvSpPr>
        <p:spPr bwMode="auto">
          <a:xfrm>
            <a:off x="6254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34" name="Rectangle 154"/>
          <p:cNvSpPr>
            <a:spLocks noChangeArrowheads="1"/>
          </p:cNvSpPr>
          <p:nvPr/>
        </p:nvSpPr>
        <p:spPr bwMode="auto">
          <a:xfrm>
            <a:off x="6559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35" name="Rectangle 155"/>
          <p:cNvSpPr>
            <a:spLocks noChangeArrowheads="1"/>
          </p:cNvSpPr>
          <p:nvPr/>
        </p:nvSpPr>
        <p:spPr bwMode="auto">
          <a:xfrm>
            <a:off x="2292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36" name="Rectangle 156"/>
          <p:cNvSpPr>
            <a:spLocks noChangeArrowheads="1"/>
          </p:cNvSpPr>
          <p:nvPr/>
        </p:nvSpPr>
        <p:spPr bwMode="auto">
          <a:xfrm>
            <a:off x="2597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37" name="Rectangle 157"/>
          <p:cNvSpPr>
            <a:spLocks noChangeArrowheads="1"/>
          </p:cNvSpPr>
          <p:nvPr/>
        </p:nvSpPr>
        <p:spPr bwMode="auto">
          <a:xfrm>
            <a:off x="29019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38" name="Rectangle 158"/>
          <p:cNvSpPr>
            <a:spLocks noChangeArrowheads="1"/>
          </p:cNvSpPr>
          <p:nvPr/>
        </p:nvSpPr>
        <p:spPr bwMode="auto">
          <a:xfrm>
            <a:off x="3206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39" name="Rectangle 159"/>
          <p:cNvSpPr>
            <a:spLocks noChangeArrowheads="1"/>
          </p:cNvSpPr>
          <p:nvPr/>
        </p:nvSpPr>
        <p:spPr bwMode="auto">
          <a:xfrm>
            <a:off x="3511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40" name="Rectangle 160"/>
          <p:cNvSpPr>
            <a:spLocks noChangeArrowheads="1"/>
          </p:cNvSpPr>
          <p:nvPr/>
        </p:nvSpPr>
        <p:spPr bwMode="auto">
          <a:xfrm>
            <a:off x="38163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41" name="Rectangle 161"/>
          <p:cNvSpPr>
            <a:spLocks noChangeArrowheads="1"/>
          </p:cNvSpPr>
          <p:nvPr/>
        </p:nvSpPr>
        <p:spPr bwMode="auto">
          <a:xfrm>
            <a:off x="4121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42" name="Rectangle 162"/>
          <p:cNvSpPr>
            <a:spLocks noChangeArrowheads="1"/>
          </p:cNvSpPr>
          <p:nvPr/>
        </p:nvSpPr>
        <p:spPr bwMode="auto">
          <a:xfrm>
            <a:off x="4425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43" name="Rectangle 163"/>
          <p:cNvSpPr>
            <a:spLocks noChangeArrowheads="1"/>
          </p:cNvSpPr>
          <p:nvPr/>
        </p:nvSpPr>
        <p:spPr bwMode="auto">
          <a:xfrm>
            <a:off x="4730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44" name="Rectangle 164"/>
          <p:cNvSpPr>
            <a:spLocks noChangeArrowheads="1"/>
          </p:cNvSpPr>
          <p:nvPr/>
        </p:nvSpPr>
        <p:spPr bwMode="auto">
          <a:xfrm>
            <a:off x="5035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45" name="Rectangle 165"/>
          <p:cNvSpPr>
            <a:spLocks noChangeArrowheads="1"/>
          </p:cNvSpPr>
          <p:nvPr/>
        </p:nvSpPr>
        <p:spPr bwMode="auto">
          <a:xfrm>
            <a:off x="5340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46" name="Rectangle 166"/>
          <p:cNvSpPr>
            <a:spLocks noChangeArrowheads="1"/>
          </p:cNvSpPr>
          <p:nvPr/>
        </p:nvSpPr>
        <p:spPr bwMode="auto">
          <a:xfrm>
            <a:off x="5645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47" name="Rectangle 167"/>
          <p:cNvSpPr>
            <a:spLocks noChangeArrowheads="1"/>
          </p:cNvSpPr>
          <p:nvPr/>
        </p:nvSpPr>
        <p:spPr bwMode="auto">
          <a:xfrm>
            <a:off x="5949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48" name="Rectangle 168"/>
          <p:cNvSpPr>
            <a:spLocks noChangeArrowheads="1"/>
          </p:cNvSpPr>
          <p:nvPr/>
        </p:nvSpPr>
        <p:spPr bwMode="auto">
          <a:xfrm>
            <a:off x="6254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49" name="Rectangle 169"/>
          <p:cNvSpPr>
            <a:spLocks noChangeArrowheads="1"/>
          </p:cNvSpPr>
          <p:nvPr/>
        </p:nvSpPr>
        <p:spPr bwMode="auto">
          <a:xfrm>
            <a:off x="6559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50" name="Rectangle 170"/>
          <p:cNvSpPr>
            <a:spLocks noChangeArrowheads="1"/>
          </p:cNvSpPr>
          <p:nvPr/>
        </p:nvSpPr>
        <p:spPr bwMode="auto">
          <a:xfrm>
            <a:off x="2292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51" name="Rectangle 171"/>
          <p:cNvSpPr>
            <a:spLocks noChangeArrowheads="1"/>
          </p:cNvSpPr>
          <p:nvPr/>
        </p:nvSpPr>
        <p:spPr bwMode="auto">
          <a:xfrm>
            <a:off x="2597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52" name="Rectangle 172"/>
          <p:cNvSpPr>
            <a:spLocks noChangeArrowheads="1"/>
          </p:cNvSpPr>
          <p:nvPr/>
        </p:nvSpPr>
        <p:spPr bwMode="auto">
          <a:xfrm>
            <a:off x="2901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53" name="Rectangle 173"/>
          <p:cNvSpPr>
            <a:spLocks noChangeArrowheads="1"/>
          </p:cNvSpPr>
          <p:nvPr/>
        </p:nvSpPr>
        <p:spPr bwMode="auto">
          <a:xfrm>
            <a:off x="3206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54" name="Rectangle 174"/>
          <p:cNvSpPr>
            <a:spLocks noChangeArrowheads="1"/>
          </p:cNvSpPr>
          <p:nvPr/>
        </p:nvSpPr>
        <p:spPr bwMode="auto">
          <a:xfrm>
            <a:off x="3511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55" name="Rectangle 175"/>
          <p:cNvSpPr>
            <a:spLocks noChangeArrowheads="1"/>
          </p:cNvSpPr>
          <p:nvPr/>
        </p:nvSpPr>
        <p:spPr bwMode="auto">
          <a:xfrm>
            <a:off x="3816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56" name="Rectangle 176"/>
          <p:cNvSpPr>
            <a:spLocks noChangeArrowheads="1"/>
          </p:cNvSpPr>
          <p:nvPr/>
        </p:nvSpPr>
        <p:spPr bwMode="auto">
          <a:xfrm>
            <a:off x="4121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57" name="Rectangle 177"/>
          <p:cNvSpPr>
            <a:spLocks noChangeArrowheads="1"/>
          </p:cNvSpPr>
          <p:nvPr/>
        </p:nvSpPr>
        <p:spPr bwMode="auto">
          <a:xfrm>
            <a:off x="4425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58" name="Rectangle 178"/>
          <p:cNvSpPr>
            <a:spLocks noChangeArrowheads="1"/>
          </p:cNvSpPr>
          <p:nvPr/>
        </p:nvSpPr>
        <p:spPr bwMode="auto">
          <a:xfrm>
            <a:off x="47307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59" name="Rectangle 179"/>
          <p:cNvSpPr>
            <a:spLocks noChangeArrowheads="1"/>
          </p:cNvSpPr>
          <p:nvPr/>
        </p:nvSpPr>
        <p:spPr bwMode="auto">
          <a:xfrm>
            <a:off x="50355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60" name="Rectangle 180"/>
          <p:cNvSpPr>
            <a:spLocks noChangeArrowheads="1"/>
          </p:cNvSpPr>
          <p:nvPr/>
        </p:nvSpPr>
        <p:spPr bwMode="auto">
          <a:xfrm>
            <a:off x="53403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61" name="Rectangle 181"/>
          <p:cNvSpPr>
            <a:spLocks noChangeArrowheads="1"/>
          </p:cNvSpPr>
          <p:nvPr/>
        </p:nvSpPr>
        <p:spPr bwMode="auto">
          <a:xfrm>
            <a:off x="5645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62" name="Rectangle 182"/>
          <p:cNvSpPr>
            <a:spLocks noChangeArrowheads="1"/>
          </p:cNvSpPr>
          <p:nvPr/>
        </p:nvSpPr>
        <p:spPr bwMode="auto">
          <a:xfrm>
            <a:off x="59499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63" name="Rectangle 183"/>
          <p:cNvSpPr>
            <a:spLocks noChangeArrowheads="1"/>
          </p:cNvSpPr>
          <p:nvPr/>
        </p:nvSpPr>
        <p:spPr bwMode="auto">
          <a:xfrm>
            <a:off x="6254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64" name="Rectangle 184"/>
          <p:cNvSpPr>
            <a:spLocks noChangeArrowheads="1"/>
          </p:cNvSpPr>
          <p:nvPr/>
        </p:nvSpPr>
        <p:spPr bwMode="auto">
          <a:xfrm>
            <a:off x="6559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65" name="Rectangle 185"/>
          <p:cNvSpPr>
            <a:spLocks noChangeArrowheads="1"/>
          </p:cNvSpPr>
          <p:nvPr/>
        </p:nvSpPr>
        <p:spPr bwMode="auto">
          <a:xfrm>
            <a:off x="2292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66" name="Rectangle 186"/>
          <p:cNvSpPr>
            <a:spLocks noChangeArrowheads="1"/>
          </p:cNvSpPr>
          <p:nvPr/>
        </p:nvSpPr>
        <p:spPr bwMode="auto">
          <a:xfrm>
            <a:off x="2597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67" name="Rectangle 187"/>
          <p:cNvSpPr>
            <a:spLocks noChangeArrowheads="1"/>
          </p:cNvSpPr>
          <p:nvPr/>
        </p:nvSpPr>
        <p:spPr bwMode="auto">
          <a:xfrm>
            <a:off x="29019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68" name="Rectangle 188"/>
          <p:cNvSpPr>
            <a:spLocks noChangeArrowheads="1"/>
          </p:cNvSpPr>
          <p:nvPr/>
        </p:nvSpPr>
        <p:spPr bwMode="auto">
          <a:xfrm>
            <a:off x="3206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69" name="Rectangle 189"/>
          <p:cNvSpPr>
            <a:spLocks noChangeArrowheads="1"/>
          </p:cNvSpPr>
          <p:nvPr/>
        </p:nvSpPr>
        <p:spPr bwMode="auto">
          <a:xfrm>
            <a:off x="3511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70" name="Rectangle 190"/>
          <p:cNvSpPr>
            <a:spLocks noChangeArrowheads="1"/>
          </p:cNvSpPr>
          <p:nvPr/>
        </p:nvSpPr>
        <p:spPr bwMode="auto">
          <a:xfrm>
            <a:off x="3816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71" name="Rectangle 191"/>
          <p:cNvSpPr>
            <a:spLocks noChangeArrowheads="1"/>
          </p:cNvSpPr>
          <p:nvPr/>
        </p:nvSpPr>
        <p:spPr bwMode="auto">
          <a:xfrm>
            <a:off x="41211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72" name="Rectangle 192"/>
          <p:cNvSpPr>
            <a:spLocks noChangeArrowheads="1"/>
          </p:cNvSpPr>
          <p:nvPr/>
        </p:nvSpPr>
        <p:spPr bwMode="auto">
          <a:xfrm>
            <a:off x="4425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73" name="Rectangle 193"/>
          <p:cNvSpPr>
            <a:spLocks noChangeArrowheads="1"/>
          </p:cNvSpPr>
          <p:nvPr/>
        </p:nvSpPr>
        <p:spPr bwMode="auto">
          <a:xfrm>
            <a:off x="4730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74" name="Rectangle 194"/>
          <p:cNvSpPr>
            <a:spLocks noChangeArrowheads="1"/>
          </p:cNvSpPr>
          <p:nvPr/>
        </p:nvSpPr>
        <p:spPr bwMode="auto">
          <a:xfrm>
            <a:off x="5035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75" name="Rectangle 195"/>
          <p:cNvSpPr>
            <a:spLocks noChangeArrowheads="1"/>
          </p:cNvSpPr>
          <p:nvPr/>
        </p:nvSpPr>
        <p:spPr bwMode="auto">
          <a:xfrm>
            <a:off x="5340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76" name="Rectangle 196"/>
          <p:cNvSpPr>
            <a:spLocks noChangeArrowheads="1"/>
          </p:cNvSpPr>
          <p:nvPr/>
        </p:nvSpPr>
        <p:spPr bwMode="auto">
          <a:xfrm>
            <a:off x="5645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77" name="Rectangle 197"/>
          <p:cNvSpPr>
            <a:spLocks noChangeArrowheads="1"/>
          </p:cNvSpPr>
          <p:nvPr/>
        </p:nvSpPr>
        <p:spPr bwMode="auto">
          <a:xfrm>
            <a:off x="5949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78" name="Rectangle 198"/>
          <p:cNvSpPr>
            <a:spLocks noChangeArrowheads="1"/>
          </p:cNvSpPr>
          <p:nvPr/>
        </p:nvSpPr>
        <p:spPr bwMode="auto">
          <a:xfrm>
            <a:off x="6254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79" name="Rectangle 199"/>
          <p:cNvSpPr>
            <a:spLocks noChangeArrowheads="1"/>
          </p:cNvSpPr>
          <p:nvPr/>
        </p:nvSpPr>
        <p:spPr bwMode="auto">
          <a:xfrm>
            <a:off x="6559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80" name="Rectangle 200"/>
          <p:cNvSpPr>
            <a:spLocks noChangeArrowheads="1"/>
          </p:cNvSpPr>
          <p:nvPr/>
        </p:nvSpPr>
        <p:spPr bwMode="auto">
          <a:xfrm>
            <a:off x="2597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81" name="Rectangle 201"/>
          <p:cNvSpPr>
            <a:spLocks noChangeArrowheads="1"/>
          </p:cNvSpPr>
          <p:nvPr/>
        </p:nvSpPr>
        <p:spPr bwMode="auto">
          <a:xfrm>
            <a:off x="2901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82" name="Rectangle 202"/>
          <p:cNvSpPr>
            <a:spLocks noChangeArrowheads="1"/>
          </p:cNvSpPr>
          <p:nvPr/>
        </p:nvSpPr>
        <p:spPr bwMode="auto">
          <a:xfrm>
            <a:off x="3206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83" name="Rectangle 203"/>
          <p:cNvSpPr>
            <a:spLocks noChangeArrowheads="1"/>
          </p:cNvSpPr>
          <p:nvPr/>
        </p:nvSpPr>
        <p:spPr bwMode="auto">
          <a:xfrm>
            <a:off x="3511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84" name="Rectangle 204"/>
          <p:cNvSpPr>
            <a:spLocks noChangeArrowheads="1"/>
          </p:cNvSpPr>
          <p:nvPr/>
        </p:nvSpPr>
        <p:spPr bwMode="auto">
          <a:xfrm>
            <a:off x="3816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85" name="Rectangle 205"/>
          <p:cNvSpPr>
            <a:spLocks noChangeArrowheads="1"/>
          </p:cNvSpPr>
          <p:nvPr/>
        </p:nvSpPr>
        <p:spPr bwMode="auto">
          <a:xfrm>
            <a:off x="4121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86" name="Rectangle 206"/>
          <p:cNvSpPr>
            <a:spLocks noChangeArrowheads="1"/>
          </p:cNvSpPr>
          <p:nvPr/>
        </p:nvSpPr>
        <p:spPr bwMode="auto">
          <a:xfrm>
            <a:off x="44259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87" name="Rectangle 207"/>
          <p:cNvSpPr>
            <a:spLocks noChangeArrowheads="1"/>
          </p:cNvSpPr>
          <p:nvPr/>
        </p:nvSpPr>
        <p:spPr bwMode="auto">
          <a:xfrm>
            <a:off x="4730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88" name="Rectangle 208"/>
          <p:cNvSpPr>
            <a:spLocks noChangeArrowheads="1"/>
          </p:cNvSpPr>
          <p:nvPr/>
        </p:nvSpPr>
        <p:spPr bwMode="auto">
          <a:xfrm>
            <a:off x="5035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89" name="Rectangle 209"/>
          <p:cNvSpPr>
            <a:spLocks noChangeArrowheads="1"/>
          </p:cNvSpPr>
          <p:nvPr/>
        </p:nvSpPr>
        <p:spPr bwMode="auto">
          <a:xfrm>
            <a:off x="5340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90" name="Rectangle 210"/>
          <p:cNvSpPr>
            <a:spLocks noChangeArrowheads="1"/>
          </p:cNvSpPr>
          <p:nvPr/>
        </p:nvSpPr>
        <p:spPr bwMode="auto">
          <a:xfrm>
            <a:off x="5645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91" name="Rectangle 211"/>
          <p:cNvSpPr>
            <a:spLocks noChangeArrowheads="1"/>
          </p:cNvSpPr>
          <p:nvPr/>
        </p:nvSpPr>
        <p:spPr bwMode="auto">
          <a:xfrm>
            <a:off x="5949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6292" name="Rectangle 212"/>
          <p:cNvSpPr>
            <a:spLocks noChangeArrowheads="1"/>
          </p:cNvSpPr>
          <p:nvPr/>
        </p:nvSpPr>
        <p:spPr bwMode="auto">
          <a:xfrm>
            <a:off x="6254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6293" name="Rectangle 213"/>
          <p:cNvSpPr>
            <a:spLocks noChangeArrowheads="1"/>
          </p:cNvSpPr>
          <p:nvPr/>
        </p:nvSpPr>
        <p:spPr bwMode="auto">
          <a:xfrm>
            <a:off x="6559550" y="4959350"/>
            <a:ext cx="292100" cy="292100"/>
          </a:xfrm>
          <a:prstGeom prst="rect">
            <a:avLst/>
          </a:prstGeom>
          <a:solidFill>
            <a:srgbClr val="33CC33"/>
          </a:solidFill>
          <a:ln w="12700">
            <a:solidFill>
              <a:schemeClr val="tx1"/>
            </a:solidFill>
            <a:miter lim="800000"/>
            <a:headEnd/>
            <a:tailEnd/>
          </a:ln>
        </p:spPr>
        <p:txBody>
          <a:bodyPr wrap="none" anchor="ctr"/>
          <a:lstStyle/>
          <a:p>
            <a:endParaRPr lang="en-US"/>
          </a:p>
        </p:txBody>
      </p:sp>
      <p:sp>
        <p:nvSpPr>
          <p:cNvPr id="46294" name="AutoShape 214"/>
          <p:cNvSpPr>
            <a:spLocks noChangeArrowheads="1"/>
          </p:cNvSpPr>
          <p:nvPr/>
        </p:nvSpPr>
        <p:spPr bwMode="auto">
          <a:xfrm>
            <a:off x="7016750" y="4959350"/>
            <a:ext cx="292100" cy="292100"/>
          </a:xfrm>
          <a:prstGeom prst="cube">
            <a:avLst>
              <a:gd name="adj" fmla="val 24995"/>
            </a:avLst>
          </a:prstGeom>
          <a:solidFill>
            <a:srgbClr val="FFFF00"/>
          </a:solidFill>
          <a:ln w="12700">
            <a:solidFill>
              <a:schemeClr val="tx1"/>
            </a:solidFill>
            <a:miter lim="800000"/>
            <a:headEnd/>
            <a:tailEnd/>
          </a:ln>
        </p:spPr>
        <p:txBody>
          <a:bodyPr wrap="none" anchor="ctr"/>
          <a:lstStyle/>
          <a:p>
            <a:endParaRPr lang="en-US"/>
          </a:p>
        </p:txBody>
      </p:sp>
      <p:pic>
        <p:nvPicPr>
          <p:cNvPr id="46295" name="Picture 215"/>
          <p:cNvPicPr>
            <a:picLocks noChangeArrowheads="1"/>
          </p:cNvPicPr>
          <p:nvPr/>
        </p:nvPicPr>
        <p:blipFill>
          <a:blip r:embed="rId2"/>
          <a:srcRect/>
          <a:stretch>
            <a:fillRect/>
          </a:stretch>
        </p:blipFill>
        <p:spPr bwMode="auto">
          <a:xfrm>
            <a:off x="2971800" y="1371600"/>
            <a:ext cx="228600" cy="228600"/>
          </a:xfrm>
          <a:prstGeom prst="rect">
            <a:avLst/>
          </a:prstGeom>
          <a:noFill/>
          <a:ln w="9525">
            <a:noFill/>
            <a:miter lim="800000"/>
            <a:headEnd/>
            <a:tailEnd/>
          </a:ln>
        </p:spPr>
      </p:pic>
      <p:grpSp>
        <p:nvGrpSpPr>
          <p:cNvPr id="2" name="Group 216"/>
          <p:cNvGrpSpPr>
            <a:grpSpLocks/>
          </p:cNvGrpSpPr>
          <p:nvPr/>
        </p:nvGrpSpPr>
        <p:grpSpPr bwMode="auto">
          <a:xfrm>
            <a:off x="2901950" y="1301750"/>
            <a:ext cx="603250" cy="298450"/>
            <a:chOff x="1828" y="820"/>
            <a:chExt cx="380" cy="188"/>
          </a:xfrm>
        </p:grpSpPr>
        <p:sp>
          <p:nvSpPr>
            <p:cNvPr id="46322" name="Rectangle 217"/>
            <p:cNvSpPr>
              <a:spLocks noChangeArrowheads="1"/>
            </p:cNvSpPr>
            <p:nvPr/>
          </p:nvSpPr>
          <p:spPr bwMode="auto">
            <a:xfrm>
              <a:off x="1828" y="820"/>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6323" name="Rectangle 218"/>
            <p:cNvSpPr>
              <a:spLocks noChangeArrowheads="1"/>
            </p:cNvSpPr>
            <p:nvPr/>
          </p:nvSpPr>
          <p:spPr bwMode="auto">
            <a:xfrm>
              <a:off x="2020" y="820"/>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6324" name="Picture 219"/>
            <p:cNvPicPr>
              <a:picLocks noChangeArrowheads="1"/>
            </p:cNvPicPr>
            <p:nvPr/>
          </p:nvPicPr>
          <p:blipFill>
            <a:blip r:embed="rId2"/>
            <a:srcRect/>
            <a:stretch>
              <a:fillRect/>
            </a:stretch>
          </p:blipFill>
          <p:spPr bwMode="auto">
            <a:xfrm>
              <a:off x="2064" y="864"/>
              <a:ext cx="144" cy="144"/>
            </a:xfrm>
            <a:prstGeom prst="rect">
              <a:avLst/>
            </a:prstGeom>
            <a:noFill/>
            <a:ln w="9525">
              <a:noFill/>
              <a:miter lim="800000"/>
              <a:headEnd/>
              <a:tailEnd/>
            </a:ln>
          </p:spPr>
        </p:pic>
      </p:grpSp>
      <p:grpSp>
        <p:nvGrpSpPr>
          <p:cNvPr id="3" name="Group 220"/>
          <p:cNvGrpSpPr>
            <a:grpSpLocks/>
          </p:cNvGrpSpPr>
          <p:nvPr/>
        </p:nvGrpSpPr>
        <p:grpSpPr bwMode="auto">
          <a:xfrm>
            <a:off x="3206750" y="996950"/>
            <a:ext cx="298450" cy="596900"/>
            <a:chOff x="2020" y="628"/>
            <a:chExt cx="188" cy="376"/>
          </a:xfrm>
        </p:grpSpPr>
        <p:sp>
          <p:nvSpPr>
            <p:cNvPr id="46319" name="Rectangle 221"/>
            <p:cNvSpPr>
              <a:spLocks noChangeArrowheads="1"/>
            </p:cNvSpPr>
            <p:nvPr/>
          </p:nvSpPr>
          <p:spPr bwMode="auto">
            <a:xfrm>
              <a:off x="2020" y="820"/>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6320" name="Rectangle 222"/>
            <p:cNvSpPr>
              <a:spLocks noChangeArrowheads="1"/>
            </p:cNvSpPr>
            <p:nvPr/>
          </p:nvSpPr>
          <p:spPr bwMode="auto">
            <a:xfrm>
              <a:off x="2020"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6321" name="Picture 223"/>
            <p:cNvPicPr>
              <a:picLocks noChangeArrowheads="1"/>
            </p:cNvPicPr>
            <p:nvPr/>
          </p:nvPicPr>
          <p:blipFill>
            <a:blip r:embed="rId2"/>
            <a:srcRect/>
            <a:stretch>
              <a:fillRect/>
            </a:stretch>
          </p:blipFill>
          <p:spPr bwMode="auto">
            <a:xfrm>
              <a:off x="2064" y="672"/>
              <a:ext cx="144" cy="144"/>
            </a:xfrm>
            <a:prstGeom prst="rect">
              <a:avLst/>
            </a:prstGeom>
            <a:noFill/>
            <a:ln w="9525">
              <a:noFill/>
              <a:miter lim="800000"/>
              <a:headEnd/>
              <a:tailEnd/>
            </a:ln>
          </p:spPr>
        </p:pic>
      </p:grpSp>
      <p:grpSp>
        <p:nvGrpSpPr>
          <p:cNvPr id="4" name="Group 224"/>
          <p:cNvGrpSpPr>
            <a:grpSpLocks/>
          </p:cNvGrpSpPr>
          <p:nvPr/>
        </p:nvGrpSpPr>
        <p:grpSpPr bwMode="auto">
          <a:xfrm>
            <a:off x="2901950" y="996950"/>
            <a:ext cx="596900" cy="298450"/>
            <a:chOff x="1828" y="628"/>
            <a:chExt cx="376" cy="188"/>
          </a:xfrm>
        </p:grpSpPr>
        <p:sp>
          <p:nvSpPr>
            <p:cNvPr id="46316" name="Rectangle 225"/>
            <p:cNvSpPr>
              <a:spLocks noChangeArrowheads="1"/>
            </p:cNvSpPr>
            <p:nvPr/>
          </p:nvSpPr>
          <p:spPr bwMode="auto">
            <a:xfrm>
              <a:off x="2020" y="628"/>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6317" name="Rectangle 226"/>
            <p:cNvSpPr>
              <a:spLocks noChangeArrowheads="1"/>
            </p:cNvSpPr>
            <p:nvPr/>
          </p:nvSpPr>
          <p:spPr bwMode="auto">
            <a:xfrm>
              <a:off x="1828"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6318" name="Picture 227"/>
            <p:cNvPicPr>
              <a:picLocks noChangeArrowheads="1"/>
            </p:cNvPicPr>
            <p:nvPr/>
          </p:nvPicPr>
          <p:blipFill>
            <a:blip r:embed="rId2"/>
            <a:srcRect/>
            <a:stretch>
              <a:fillRect/>
            </a:stretch>
          </p:blipFill>
          <p:spPr bwMode="auto">
            <a:xfrm>
              <a:off x="1872" y="672"/>
              <a:ext cx="144" cy="144"/>
            </a:xfrm>
            <a:prstGeom prst="rect">
              <a:avLst/>
            </a:prstGeom>
            <a:noFill/>
            <a:ln w="9525">
              <a:noFill/>
              <a:miter lim="800000"/>
              <a:headEnd/>
              <a:tailEnd/>
            </a:ln>
          </p:spPr>
        </p:pic>
      </p:grpSp>
      <p:grpSp>
        <p:nvGrpSpPr>
          <p:cNvPr id="5" name="Group 228"/>
          <p:cNvGrpSpPr>
            <a:grpSpLocks/>
          </p:cNvGrpSpPr>
          <p:nvPr/>
        </p:nvGrpSpPr>
        <p:grpSpPr bwMode="auto">
          <a:xfrm>
            <a:off x="2597150" y="996950"/>
            <a:ext cx="596900" cy="298450"/>
            <a:chOff x="1636" y="628"/>
            <a:chExt cx="376" cy="188"/>
          </a:xfrm>
        </p:grpSpPr>
        <p:sp>
          <p:nvSpPr>
            <p:cNvPr id="46313" name="Rectangle 229"/>
            <p:cNvSpPr>
              <a:spLocks noChangeArrowheads="1"/>
            </p:cNvSpPr>
            <p:nvPr/>
          </p:nvSpPr>
          <p:spPr bwMode="auto">
            <a:xfrm>
              <a:off x="1828" y="628"/>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6314" name="Rectangle 230"/>
            <p:cNvSpPr>
              <a:spLocks noChangeArrowheads="1"/>
            </p:cNvSpPr>
            <p:nvPr/>
          </p:nvSpPr>
          <p:spPr bwMode="auto">
            <a:xfrm>
              <a:off x="1636"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6315" name="Picture 231"/>
            <p:cNvPicPr>
              <a:picLocks noChangeArrowheads="1"/>
            </p:cNvPicPr>
            <p:nvPr/>
          </p:nvPicPr>
          <p:blipFill>
            <a:blip r:embed="rId2"/>
            <a:srcRect/>
            <a:stretch>
              <a:fillRect/>
            </a:stretch>
          </p:blipFill>
          <p:spPr bwMode="auto">
            <a:xfrm>
              <a:off x="1680" y="672"/>
              <a:ext cx="144" cy="144"/>
            </a:xfrm>
            <a:prstGeom prst="rect">
              <a:avLst/>
            </a:prstGeom>
            <a:noFill/>
            <a:ln w="9525">
              <a:noFill/>
              <a:miter lim="800000"/>
              <a:headEnd/>
              <a:tailEnd/>
            </a:ln>
          </p:spPr>
        </p:pic>
      </p:grpSp>
      <p:sp>
        <p:nvSpPr>
          <p:cNvPr id="46300" name="Rectangle 232"/>
          <p:cNvSpPr>
            <a:spLocks noChangeArrowheads="1"/>
          </p:cNvSpPr>
          <p:nvPr/>
        </p:nvSpPr>
        <p:spPr bwMode="auto">
          <a:xfrm>
            <a:off x="25971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6301" name="Rectangle 233"/>
          <p:cNvSpPr>
            <a:spLocks noChangeArrowheads="1"/>
          </p:cNvSpPr>
          <p:nvPr/>
        </p:nvSpPr>
        <p:spPr bwMode="auto">
          <a:xfrm>
            <a:off x="2292350" y="1301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6302" name="Rectangle 234"/>
          <p:cNvSpPr>
            <a:spLocks noChangeArrowheads="1"/>
          </p:cNvSpPr>
          <p:nvPr/>
        </p:nvSpPr>
        <p:spPr bwMode="auto">
          <a:xfrm>
            <a:off x="2292350" y="1606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6303" name="Rectangle 235"/>
          <p:cNvSpPr>
            <a:spLocks noChangeArrowheads="1"/>
          </p:cNvSpPr>
          <p:nvPr/>
        </p:nvSpPr>
        <p:spPr bwMode="auto">
          <a:xfrm>
            <a:off x="2292350" y="1911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6304" name="Rectangle 236"/>
          <p:cNvSpPr>
            <a:spLocks noChangeArrowheads="1"/>
          </p:cNvSpPr>
          <p:nvPr/>
        </p:nvSpPr>
        <p:spPr bwMode="auto">
          <a:xfrm>
            <a:off x="2292350" y="22161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6305" name="Rectangle 237"/>
          <p:cNvSpPr>
            <a:spLocks noChangeArrowheads="1"/>
          </p:cNvSpPr>
          <p:nvPr/>
        </p:nvSpPr>
        <p:spPr bwMode="auto">
          <a:xfrm>
            <a:off x="2292350" y="2520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6306" name="Rectangle 238"/>
          <p:cNvSpPr>
            <a:spLocks noChangeArrowheads="1"/>
          </p:cNvSpPr>
          <p:nvPr/>
        </p:nvSpPr>
        <p:spPr bwMode="auto">
          <a:xfrm>
            <a:off x="2292350" y="2825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6307" name="Rectangle 239"/>
          <p:cNvSpPr>
            <a:spLocks noChangeArrowheads="1"/>
          </p:cNvSpPr>
          <p:nvPr/>
        </p:nvSpPr>
        <p:spPr bwMode="auto">
          <a:xfrm>
            <a:off x="2292350" y="3130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6308" name="Rectangle 240"/>
          <p:cNvSpPr>
            <a:spLocks noChangeArrowheads="1"/>
          </p:cNvSpPr>
          <p:nvPr/>
        </p:nvSpPr>
        <p:spPr bwMode="auto">
          <a:xfrm>
            <a:off x="2292350" y="3435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6309" name="Rectangle 241"/>
          <p:cNvSpPr>
            <a:spLocks noChangeArrowheads="1"/>
          </p:cNvSpPr>
          <p:nvPr/>
        </p:nvSpPr>
        <p:spPr bwMode="auto">
          <a:xfrm>
            <a:off x="3200400" y="220980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6310" name="Rectangle 242"/>
          <p:cNvSpPr>
            <a:spLocks noChangeArrowheads="1"/>
          </p:cNvSpPr>
          <p:nvPr/>
        </p:nvSpPr>
        <p:spPr bwMode="auto">
          <a:xfrm>
            <a:off x="2895600" y="220980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6311" name="Rectangle 243"/>
          <p:cNvSpPr>
            <a:spLocks noChangeArrowheads="1"/>
          </p:cNvSpPr>
          <p:nvPr/>
        </p:nvSpPr>
        <p:spPr bwMode="auto">
          <a:xfrm>
            <a:off x="2590800" y="220980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pic>
        <p:nvPicPr>
          <p:cNvPr id="46312" name="Picture 244"/>
          <p:cNvPicPr>
            <a:picLocks noChangeArrowheads="1"/>
          </p:cNvPicPr>
          <p:nvPr/>
        </p:nvPicPr>
        <p:blipFill>
          <a:blip r:embed="rId2"/>
          <a:srcRect/>
          <a:stretch>
            <a:fillRect/>
          </a:stretch>
        </p:blipFill>
        <p:spPr bwMode="auto">
          <a:xfrm>
            <a:off x="2362200" y="3505200"/>
            <a:ext cx="228600" cy="228600"/>
          </a:xfrm>
          <a:prstGeom prst="rect">
            <a:avLst/>
          </a:prstGeom>
          <a:noFill/>
          <a:ln w="9525">
            <a:noFill/>
            <a:miter lim="800000"/>
            <a:headEnd/>
            <a:tailEnd/>
          </a:ln>
        </p:spPr>
      </p:pic>
      <p:pic>
        <p:nvPicPr>
          <p:cNvPr id="245" name="Picture 2" descr="RIMT University"/>
          <p:cNvPicPr>
            <a:picLocks noChangeAspect="1" noChangeArrowheads="1"/>
          </p:cNvPicPr>
          <p:nvPr/>
        </p:nvPicPr>
        <p:blipFill>
          <a:blip r:embed="rId3"/>
          <a:srcRect/>
          <a:stretch>
            <a:fillRect/>
          </a:stretch>
        </p:blipFill>
        <p:spPr bwMode="auto">
          <a:xfrm>
            <a:off x="7173913" y="0"/>
            <a:ext cx="1970087" cy="895350"/>
          </a:xfrm>
          <a:prstGeom prst="rect">
            <a:avLst/>
          </a:prstGeom>
          <a:noFill/>
          <a:ln w="9525">
            <a:noFill/>
            <a:miter lim="800000"/>
            <a:headEnd/>
            <a:tailEnd/>
          </a:ln>
        </p:spPr>
      </p:pic>
      <p:sp>
        <p:nvSpPr>
          <p:cNvPr id="246" name="Rectangle 245">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837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3"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ChangeArrowheads="1"/>
          </p:cNvSpPr>
          <p:nvPr/>
        </p:nvSpPr>
        <p:spPr bwMode="auto">
          <a:xfrm>
            <a:off x="2292350" y="4959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7107" name="Rectangle 3"/>
          <p:cNvSpPr>
            <a:spLocks noChangeArrowheads="1"/>
          </p:cNvSpPr>
          <p:nvPr/>
        </p:nvSpPr>
        <p:spPr bwMode="auto">
          <a:xfrm>
            <a:off x="22923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7108" name="Rectangle 4"/>
          <p:cNvSpPr>
            <a:spLocks noGrp="1" noChangeArrowheads="1"/>
          </p:cNvSpPr>
          <p:nvPr>
            <p:ph type="title"/>
          </p:nvPr>
        </p:nvSpPr>
        <p:spPr>
          <a:xfrm>
            <a:off x="685800" y="152400"/>
            <a:ext cx="7772400" cy="685800"/>
          </a:xfrm>
          <a:noFill/>
        </p:spPr>
        <p:txBody>
          <a:bodyPr>
            <a:normAutofit fontScale="90000"/>
          </a:bodyPr>
          <a:lstStyle/>
          <a:p>
            <a:r>
              <a:rPr lang="en-US" smtClean="0"/>
              <a:t>Rat In A Maze</a:t>
            </a:r>
          </a:p>
        </p:txBody>
      </p:sp>
      <p:sp>
        <p:nvSpPr>
          <p:cNvPr id="46085" name="Rectangle 5"/>
          <p:cNvSpPr>
            <a:spLocks noGrp="1" noChangeArrowheads="1"/>
          </p:cNvSpPr>
          <p:nvPr>
            <p:ph idx="1"/>
          </p:nvPr>
        </p:nvSpPr>
        <p:spPr>
          <a:xfrm>
            <a:off x="0" y="5715000"/>
            <a:ext cx="9067800" cy="685800"/>
          </a:xfrm>
          <a:noFill/>
        </p:spPr>
        <p:txBody>
          <a:bodyPr/>
          <a:lstStyle/>
          <a:p>
            <a:r>
              <a:rPr lang="en-US" smtClean="0"/>
              <a:t>Move one down and then right.</a:t>
            </a:r>
          </a:p>
        </p:txBody>
      </p:sp>
      <p:sp>
        <p:nvSpPr>
          <p:cNvPr id="47110" name="Rectangle 6"/>
          <p:cNvSpPr>
            <a:spLocks noChangeArrowheads="1"/>
          </p:cNvSpPr>
          <p:nvPr/>
        </p:nvSpPr>
        <p:spPr bwMode="auto">
          <a:xfrm>
            <a:off x="25971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7111" name="Rectangle 7"/>
          <p:cNvSpPr>
            <a:spLocks noChangeArrowheads="1"/>
          </p:cNvSpPr>
          <p:nvPr/>
        </p:nvSpPr>
        <p:spPr bwMode="auto">
          <a:xfrm>
            <a:off x="29019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7112" name="Rectangle 8"/>
          <p:cNvSpPr>
            <a:spLocks noChangeArrowheads="1"/>
          </p:cNvSpPr>
          <p:nvPr/>
        </p:nvSpPr>
        <p:spPr bwMode="auto">
          <a:xfrm>
            <a:off x="32067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7113" name="Rectangle 9"/>
          <p:cNvSpPr>
            <a:spLocks noChangeArrowheads="1"/>
          </p:cNvSpPr>
          <p:nvPr/>
        </p:nvSpPr>
        <p:spPr bwMode="auto">
          <a:xfrm>
            <a:off x="35115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7114" name="Rectangle 10"/>
          <p:cNvSpPr>
            <a:spLocks noChangeArrowheads="1"/>
          </p:cNvSpPr>
          <p:nvPr/>
        </p:nvSpPr>
        <p:spPr bwMode="auto">
          <a:xfrm>
            <a:off x="38163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7115" name="Rectangle 11"/>
          <p:cNvSpPr>
            <a:spLocks noChangeArrowheads="1"/>
          </p:cNvSpPr>
          <p:nvPr/>
        </p:nvSpPr>
        <p:spPr bwMode="auto">
          <a:xfrm>
            <a:off x="41211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7116" name="Rectangle 12"/>
          <p:cNvSpPr>
            <a:spLocks noChangeArrowheads="1"/>
          </p:cNvSpPr>
          <p:nvPr/>
        </p:nvSpPr>
        <p:spPr bwMode="auto">
          <a:xfrm>
            <a:off x="44259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7117" name="Rectangle 13"/>
          <p:cNvSpPr>
            <a:spLocks noChangeArrowheads="1"/>
          </p:cNvSpPr>
          <p:nvPr/>
        </p:nvSpPr>
        <p:spPr bwMode="auto">
          <a:xfrm>
            <a:off x="47307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7118" name="Rectangle 14"/>
          <p:cNvSpPr>
            <a:spLocks noChangeArrowheads="1"/>
          </p:cNvSpPr>
          <p:nvPr/>
        </p:nvSpPr>
        <p:spPr bwMode="auto">
          <a:xfrm>
            <a:off x="50355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7119" name="Rectangle 15"/>
          <p:cNvSpPr>
            <a:spLocks noChangeArrowheads="1"/>
          </p:cNvSpPr>
          <p:nvPr/>
        </p:nvSpPr>
        <p:spPr bwMode="auto">
          <a:xfrm>
            <a:off x="5340350" y="996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20" name="Rectangle 16"/>
          <p:cNvSpPr>
            <a:spLocks noChangeArrowheads="1"/>
          </p:cNvSpPr>
          <p:nvPr/>
        </p:nvSpPr>
        <p:spPr bwMode="auto">
          <a:xfrm>
            <a:off x="56451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21" name="Rectangle 17"/>
          <p:cNvSpPr>
            <a:spLocks noChangeArrowheads="1"/>
          </p:cNvSpPr>
          <p:nvPr/>
        </p:nvSpPr>
        <p:spPr bwMode="auto">
          <a:xfrm>
            <a:off x="59499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22" name="Rectangle 18"/>
          <p:cNvSpPr>
            <a:spLocks noChangeArrowheads="1"/>
          </p:cNvSpPr>
          <p:nvPr/>
        </p:nvSpPr>
        <p:spPr bwMode="auto">
          <a:xfrm>
            <a:off x="62547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23" name="Rectangle 19"/>
          <p:cNvSpPr>
            <a:spLocks noChangeArrowheads="1"/>
          </p:cNvSpPr>
          <p:nvPr/>
        </p:nvSpPr>
        <p:spPr bwMode="auto">
          <a:xfrm>
            <a:off x="65595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24" name="Rectangle 20"/>
          <p:cNvSpPr>
            <a:spLocks noChangeArrowheads="1"/>
          </p:cNvSpPr>
          <p:nvPr/>
        </p:nvSpPr>
        <p:spPr bwMode="auto">
          <a:xfrm>
            <a:off x="2292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25" name="Rectangle 21"/>
          <p:cNvSpPr>
            <a:spLocks noChangeArrowheads="1"/>
          </p:cNvSpPr>
          <p:nvPr/>
        </p:nvSpPr>
        <p:spPr bwMode="auto">
          <a:xfrm>
            <a:off x="2597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26" name="Rectangle 22"/>
          <p:cNvSpPr>
            <a:spLocks noChangeArrowheads="1"/>
          </p:cNvSpPr>
          <p:nvPr/>
        </p:nvSpPr>
        <p:spPr bwMode="auto">
          <a:xfrm>
            <a:off x="2901950" y="1301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7127" name="Rectangle 23"/>
          <p:cNvSpPr>
            <a:spLocks noChangeArrowheads="1"/>
          </p:cNvSpPr>
          <p:nvPr/>
        </p:nvSpPr>
        <p:spPr bwMode="auto">
          <a:xfrm>
            <a:off x="3206750" y="1301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7128" name="Rectangle 24"/>
          <p:cNvSpPr>
            <a:spLocks noChangeArrowheads="1"/>
          </p:cNvSpPr>
          <p:nvPr/>
        </p:nvSpPr>
        <p:spPr bwMode="auto">
          <a:xfrm>
            <a:off x="3511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29" name="Rectangle 25"/>
          <p:cNvSpPr>
            <a:spLocks noChangeArrowheads="1"/>
          </p:cNvSpPr>
          <p:nvPr/>
        </p:nvSpPr>
        <p:spPr bwMode="auto">
          <a:xfrm>
            <a:off x="38163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30" name="Rectangle 26"/>
          <p:cNvSpPr>
            <a:spLocks noChangeArrowheads="1"/>
          </p:cNvSpPr>
          <p:nvPr/>
        </p:nvSpPr>
        <p:spPr bwMode="auto">
          <a:xfrm>
            <a:off x="4121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31" name="Rectangle 27"/>
          <p:cNvSpPr>
            <a:spLocks noChangeArrowheads="1"/>
          </p:cNvSpPr>
          <p:nvPr/>
        </p:nvSpPr>
        <p:spPr bwMode="auto">
          <a:xfrm>
            <a:off x="44259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32" name="Rectangle 28"/>
          <p:cNvSpPr>
            <a:spLocks noChangeArrowheads="1"/>
          </p:cNvSpPr>
          <p:nvPr/>
        </p:nvSpPr>
        <p:spPr bwMode="auto">
          <a:xfrm>
            <a:off x="47307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33" name="Rectangle 29"/>
          <p:cNvSpPr>
            <a:spLocks noChangeArrowheads="1"/>
          </p:cNvSpPr>
          <p:nvPr/>
        </p:nvSpPr>
        <p:spPr bwMode="auto">
          <a:xfrm>
            <a:off x="5035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34" name="Rectangle 30"/>
          <p:cNvSpPr>
            <a:spLocks noChangeArrowheads="1"/>
          </p:cNvSpPr>
          <p:nvPr/>
        </p:nvSpPr>
        <p:spPr bwMode="auto">
          <a:xfrm>
            <a:off x="5340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35" name="Rectangle 31"/>
          <p:cNvSpPr>
            <a:spLocks noChangeArrowheads="1"/>
          </p:cNvSpPr>
          <p:nvPr/>
        </p:nvSpPr>
        <p:spPr bwMode="auto">
          <a:xfrm>
            <a:off x="56451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36" name="Rectangle 32"/>
          <p:cNvSpPr>
            <a:spLocks noChangeArrowheads="1"/>
          </p:cNvSpPr>
          <p:nvPr/>
        </p:nvSpPr>
        <p:spPr bwMode="auto">
          <a:xfrm>
            <a:off x="59499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37" name="Rectangle 33"/>
          <p:cNvSpPr>
            <a:spLocks noChangeArrowheads="1"/>
          </p:cNvSpPr>
          <p:nvPr/>
        </p:nvSpPr>
        <p:spPr bwMode="auto">
          <a:xfrm>
            <a:off x="62547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38" name="Rectangle 34"/>
          <p:cNvSpPr>
            <a:spLocks noChangeArrowheads="1"/>
          </p:cNvSpPr>
          <p:nvPr/>
        </p:nvSpPr>
        <p:spPr bwMode="auto">
          <a:xfrm>
            <a:off x="65595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39" name="Rectangle 35"/>
          <p:cNvSpPr>
            <a:spLocks noChangeArrowheads="1"/>
          </p:cNvSpPr>
          <p:nvPr/>
        </p:nvSpPr>
        <p:spPr bwMode="auto">
          <a:xfrm>
            <a:off x="2292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40" name="Rectangle 36"/>
          <p:cNvSpPr>
            <a:spLocks noChangeArrowheads="1"/>
          </p:cNvSpPr>
          <p:nvPr/>
        </p:nvSpPr>
        <p:spPr bwMode="auto">
          <a:xfrm>
            <a:off x="25971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41" name="Rectangle 37"/>
          <p:cNvSpPr>
            <a:spLocks noChangeArrowheads="1"/>
          </p:cNvSpPr>
          <p:nvPr/>
        </p:nvSpPr>
        <p:spPr bwMode="auto">
          <a:xfrm>
            <a:off x="2901950" y="16065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7142" name="Rectangle 38"/>
          <p:cNvSpPr>
            <a:spLocks noChangeArrowheads="1"/>
          </p:cNvSpPr>
          <p:nvPr/>
        </p:nvSpPr>
        <p:spPr bwMode="auto">
          <a:xfrm>
            <a:off x="32067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43" name="Rectangle 39"/>
          <p:cNvSpPr>
            <a:spLocks noChangeArrowheads="1"/>
          </p:cNvSpPr>
          <p:nvPr/>
        </p:nvSpPr>
        <p:spPr bwMode="auto">
          <a:xfrm>
            <a:off x="35115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44" name="Rectangle 40"/>
          <p:cNvSpPr>
            <a:spLocks noChangeArrowheads="1"/>
          </p:cNvSpPr>
          <p:nvPr/>
        </p:nvSpPr>
        <p:spPr bwMode="auto">
          <a:xfrm>
            <a:off x="3816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45" name="Rectangle 41"/>
          <p:cNvSpPr>
            <a:spLocks noChangeArrowheads="1"/>
          </p:cNvSpPr>
          <p:nvPr/>
        </p:nvSpPr>
        <p:spPr bwMode="auto">
          <a:xfrm>
            <a:off x="4121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46" name="Rectangle 42"/>
          <p:cNvSpPr>
            <a:spLocks noChangeArrowheads="1"/>
          </p:cNvSpPr>
          <p:nvPr/>
        </p:nvSpPr>
        <p:spPr bwMode="auto">
          <a:xfrm>
            <a:off x="4425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47" name="Rectangle 43"/>
          <p:cNvSpPr>
            <a:spLocks noChangeArrowheads="1"/>
          </p:cNvSpPr>
          <p:nvPr/>
        </p:nvSpPr>
        <p:spPr bwMode="auto">
          <a:xfrm>
            <a:off x="4730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48" name="Rectangle 44"/>
          <p:cNvSpPr>
            <a:spLocks noChangeArrowheads="1"/>
          </p:cNvSpPr>
          <p:nvPr/>
        </p:nvSpPr>
        <p:spPr bwMode="auto">
          <a:xfrm>
            <a:off x="5035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49" name="Rectangle 45"/>
          <p:cNvSpPr>
            <a:spLocks noChangeArrowheads="1"/>
          </p:cNvSpPr>
          <p:nvPr/>
        </p:nvSpPr>
        <p:spPr bwMode="auto">
          <a:xfrm>
            <a:off x="5340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50" name="Rectangle 46"/>
          <p:cNvSpPr>
            <a:spLocks noChangeArrowheads="1"/>
          </p:cNvSpPr>
          <p:nvPr/>
        </p:nvSpPr>
        <p:spPr bwMode="auto">
          <a:xfrm>
            <a:off x="5645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51" name="Rectangle 47"/>
          <p:cNvSpPr>
            <a:spLocks noChangeArrowheads="1"/>
          </p:cNvSpPr>
          <p:nvPr/>
        </p:nvSpPr>
        <p:spPr bwMode="auto">
          <a:xfrm>
            <a:off x="5949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52" name="Rectangle 48"/>
          <p:cNvSpPr>
            <a:spLocks noChangeArrowheads="1"/>
          </p:cNvSpPr>
          <p:nvPr/>
        </p:nvSpPr>
        <p:spPr bwMode="auto">
          <a:xfrm>
            <a:off x="6254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53" name="Rectangle 49"/>
          <p:cNvSpPr>
            <a:spLocks noChangeArrowheads="1"/>
          </p:cNvSpPr>
          <p:nvPr/>
        </p:nvSpPr>
        <p:spPr bwMode="auto">
          <a:xfrm>
            <a:off x="6559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54" name="Rectangle 50"/>
          <p:cNvSpPr>
            <a:spLocks noChangeArrowheads="1"/>
          </p:cNvSpPr>
          <p:nvPr/>
        </p:nvSpPr>
        <p:spPr bwMode="auto">
          <a:xfrm>
            <a:off x="2292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55" name="Rectangle 51"/>
          <p:cNvSpPr>
            <a:spLocks noChangeArrowheads="1"/>
          </p:cNvSpPr>
          <p:nvPr/>
        </p:nvSpPr>
        <p:spPr bwMode="auto">
          <a:xfrm>
            <a:off x="25971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56" name="Rectangle 52"/>
          <p:cNvSpPr>
            <a:spLocks noChangeArrowheads="1"/>
          </p:cNvSpPr>
          <p:nvPr/>
        </p:nvSpPr>
        <p:spPr bwMode="auto">
          <a:xfrm>
            <a:off x="29019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57" name="Rectangle 53"/>
          <p:cNvSpPr>
            <a:spLocks noChangeArrowheads="1"/>
          </p:cNvSpPr>
          <p:nvPr/>
        </p:nvSpPr>
        <p:spPr bwMode="auto">
          <a:xfrm>
            <a:off x="32067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58" name="Rectangle 54"/>
          <p:cNvSpPr>
            <a:spLocks noChangeArrowheads="1"/>
          </p:cNvSpPr>
          <p:nvPr/>
        </p:nvSpPr>
        <p:spPr bwMode="auto">
          <a:xfrm>
            <a:off x="3511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59" name="Rectangle 55"/>
          <p:cNvSpPr>
            <a:spLocks noChangeArrowheads="1"/>
          </p:cNvSpPr>
          <p:nvPr/>
        </p:nvSpPr>
        <p:spPr bwMode="auto">
          <a:xfrm>
            <a:off x="3816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60" name="Rectangle 56"/>
          <p:cNvSpPr>
            <a:spLocks noChangeArrowheads="1"/>
          </p:cNvSpPr>
          <p:nvPr/>
        </p:nvSpPr>
        <p:spPr bwMode="auto">
          <a:xfrm>
            <a:off x="4121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61" name="Rectangle 57"/>
          <p:cNvSpPr>
            <a:spLocks noChangeArrowheads="1"/>
          </p:cNvSpPr>
          <p:nvPr/>
        </p:nvSpPr>
        <p:spPr bwMode="auto">
          <a:xfrm>
            <a:off x="4425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62" name="Rectangle 58"/>
          <p:cNvSpPr>
            <a:spLocks noChangeArrowheads="1"/>
          </p:cNvSpPr>
          <p:nvPr/>
        </p:nvSpPr>
        <p:spPr bwMode="auto">
          <a:xfrm>
            <a:off x="4730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63" name="Rectangle 59"/>
          <p:cNvSpPr>
            <a:spLocks noChangeArrowheads="1"/>
          </p:cNvSpPr>
          <p:nvPr/>
        </p:nvSpPr>
        <p:spPr bwMode="auto">
          <a:xfrm>
            <a:off x="5035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64" name="Rectangle 60"/>
          <p:cNvSpPr>
            <a:spLocks noChangeArrowheads="1"/>
          </p:cNvSpPr>
          <p:nvPr/>
        </p:nvSpPr>
        <p:spPr bwMode="auto">
          <a:xfrm>
            <a:off x="5340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65" name="Rectangle 61"/>
          <p:cNvSpPr>
            <a:spLocks noChangeArrowheads="1"/>
          </p:cNvSpPr>
          <p:nvPr/>
        </p:nvSpPr>
        <p:spPr bwMode="auto">
          <a:xfrm>
            <a:off x="5645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66" name="Rectangle 62"/>
          <p:cNvSpPr>
            <a:spLocks noChangeArrowheads="1"/>
          </p:cNvSpPr>
          <p:nvPr/>
        </p:nvSpPr>
        <p:spPr bwMode="auto">
          <a:xfrm>
            <a:off x="5949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67" name="Rectangle 63"/>
          <p:cNvSpPr>
            <a:spLocks noChangeArrowheads="1"/>
          </p:cNvSpPr>
          <p:nvPr/>
        </p:nvSpPr>
        <p:spPr bwMode="auto">
          <a:xfrm>
            <a:off x="6254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68" name="Rectangle 64"/>
          <p:cNvSpPr>
            <a:spLocks noChangeArrowheads="1"/>
          </p:cNvSpPr>
          <p:nvPr/>
        </p:nvSpPr>
        <p:spPr bwMode="auto">
          <a:xfrm>
            <a:off x="6559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69" name="Rectangle 65"/>
          <p:cNvSpPr>
            <a:spLocks noChangeArrowheads="1"/>
          </p:cNvSpPr>
          <p:nvPr/>
        </p:nvSpPr>
        <p:spPr bwMode="auto">
          <a:xfrm>
            <a:off x="2292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70" name="Rectangle 66"/>
          <p:cNvSpPr>
            <a:spLocks noChangeArrowheads="1"/>
          </p:cNvSpPr>
          <p:nvPr/>
        </p:nvSpPr>
        <p:spPr bwMode="auto">
          <a:xfrm>
            <a:off x="25971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71" name="Rectangle 67"/>
          <p:cNvSpPr>
            <a:spLocks noChangeArrowheads="1"/>
          </p:cNvSpPr>
          <p:nvPr/>
        </p:nvSpPr>
        <p:spPr bwMode="auto">
          <a:xfrm>
            <a:off x="29019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72" name="Rectangle 68"/>
          <p:cNvSpPr>
            <a:spLocks noChangeArrowheads="1"/>
          </p:cNvSpPr>
          <p:nvPr/>
        </p:nvSpPr>
        <p:spPr bwMode="auto">
          <a:xfrm>
            <a:off x="32067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73" name="Rectangle 69"/>
          <p:cNvSpPr>
            <a:spLocks noChangeArrowheads="1"/>
          </p:cNvSpPr>
          <p:nvPr/>
        </p:nvSpPr>
        <p:spPr bwMode="auto">
          <a:xfrm>
            <a:off x="3511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74" name="Rectangle 70"/>
          <p:cNvSpPr>
            <a:spLocks noChangeArrowheads="1"/>
          </p:cNvSpPr>
          <p:nvPr/>
        </p:nvSpPr>
        <p:spPr bwMode="auto">
          <a:xfrm>
            <a:off x="3816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75" name="Rectangle 71"/>
          <p:cNvSpPr>
            <a:spLocks noChangeArrowheads="1"/>
          </p:cNvSpPr>
          <p:nvPr/>
        </p:nvSpPr>
        <p:spPr bwMode="auto">
          <a:xfrm>
            <a:off x="41211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76" name="Rectangle 72"/>
          <p:cNvSpPr>
            <a:spLocks noChangeArrowheads="1"/>
          </p:cNvSpPr>
          <p:nvPr/>
        </p:nvSpPr>
        <p:spPr bwMode="auto">
          <a:xfrm>
            <a:off x="44259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77" name="Rectangle 73"/>
          <p:cNvSpPr>
            <a:spLocks noChangeArrowheads="1"/>
          </p:cNvSpPr>
          <p:nvPr/>
        </p:nvSpPr>
        <p:spPr bwMode="auto">
          <a:xfrm>
            <a:off x="47307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78" name="Rectangle 74"/>
          <p:cNvSpPr>
            <a:spLocks noChangeArrowheads="1"/>
          </p:cNvSpPr>
          <p:nvPr/>
        </p:nvSpPr>
        <p:spPr bwMode="auto">
          <a:xfrm>
            <a:off x="5035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79" name="Rectangle 75"/>
          <p:cNvSpPr>
            <a:spLocks noChangeArrowheads="1"/>
          </p:cNvSpPr>
          <p:nvPr/>
        </p:nvSpPr>
        <p:spPr bwMode="auto">
          <a:xfrm>
            <a:off x="53403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80" name="Rectangle 76"/>
          <p:cNvSpPr>
            <a:spLocks noChangeArrowheads="1"/>
          </p:cNvSpPr>
          <p:nvPr/>
        </p:nvSpPr>
        <p:spPr bwMode="auto">
          <a:xfrm>
            <a:off x="56451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81" name="Rectangle 77"/>
          <p:cNvSpPr>
            <a:spLocks noChangeArrowheads="1"/>
          </p:cNvSpPr>
          <p:nvPr/>
        </p:nvSpPr>
        <p:spPr bwMode="auto">
          <a:xfrm>
            <a:off x="59499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82" name="Rectangle 78"/>
          <p:cNvSpPr>
            <a:spLocks noChangeArrowheads="1"/>
          </p:cNvSpPr>
          <p:nvPr/>
        </p:nvSpPr>
        <p:spPr bwMode="auto">
          <a:xfrm>
            <a:off x="62547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83" name="Rectangle 79"/>
          <p:cNvSpPr>
            <a:spLocks noChangeArrowheads="1"/>
          </p:cNvSpPr>
          <p:nvPr/>
        </p:nvSpPr>
        <p:spPr bwMode="auto">
          <a:xfrm>
            <a:off x="65595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84" name="Rectangle 80"/>
          <p:cNvSpPr>
            <a:spLocks noChangeArrowheads="1"/>
          </p:cNvSpPr>
          <p:nvPr/>
        </p:nvSpPr>
        <p:spPr bwMode="auto">
          <a:xfrm>
            <a:off x="2292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85" name="Rectangle 81"/>
          <p:cNvSpPr>
            <a:spLocks noChangeArrowheads="1"/>
          </p:cNvSpPr>
          <p:nvPr/>
        </p:nvSpPr>
        <p:spPr bwMode="auto">
          <a:xfrm>
            <a:off x="25971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86" name="Rectangle 82"/>
          <p:cNvSpPr>
            <a:spLocks noChangeArrowheads="1"/>
          </p:cNvSpPr>
          <p:nvPr/>
        </p:nvSpPr>
        <p:spPr bwMode="auto">
          <a:xfrm>
            <a:off x="2901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87" name="Rectangle 83"/>
          <p:cNvSpPr>
            <a:spLocks noChangeArrowheads="1"/>
          </p:cNvSpPr>
          <p:nvPr/>
        </p:nvSpPr>
        <p:spPr bwMode="auto">
          <a:xfrm>
            <a:off x="32067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88" name="Rectangle 84"/>
          <p:cNvSpPr>
            <a:spLocks noChangeArrowheads="1"/>
          </p:cNvSpPr>
          <p:nvPr/>
        </p:nvSpPr>
        <p:spPr bwMode="auto">
          <a:xfrm>
            <a:off x="3511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89" name="Rectangle 85"/>
          <p:cNvSpPr>
            <a:spLocks noChangeArrowheads="1"/>
          </p:cNvSpPr>
          <p:nvPr/>
        </p:nvSpPr>
        <p:spPr bwMode="auto">
          <a:xfrm>
            <a:off x="3816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90" name="Rectangle 86"/>
          <p:cNvSpPr>
            <a:spLocks noChangeArrowheads="1"/>
          </p:cNvSpPr>
          <p:nvPr/>
        </p:nvSpPr>
        <p:spPr bwMode="auto">
          <a:xfrm>
            <a:off x="4121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91" name="Rectangle 87"/>
          <p:cNvSpPr>
            <a:spLocks noChangeArrowheads="1"/>
          </p:cNvSpPr>
          <p:nvPr/>
        </p:nvSpPr>
        <p:spPr bwMode="auto">
          <a:xfrm>
            <a:off x="44259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92" name="Rectangle 88"/>
          <p:cNvSpPr>
            <a:spLocks noChangeArrowheads="1"/>
          </p:cNvSpPr>
          <p:nvPr/>
        </p:nvSpPr>
        <p:spPr bwMode="auto">
          <a:xfrm>
            <a:off x="4730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93" name="Rectangle 89"/>
          <p:cNvSpPr>
            <a:spLocks noChangeArrowheads="1"/>
          </p:cNvSpPr>
          <p:nvPr/>
        </p:nvSpPr>
        <p:spPr bwMode="auto">
          <a:xfrm>
            <a:off x="5035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94" name="Rectangle 90"/>
          <p:cNvSpPr>
            <a:spLocks noChangeArrowheads="1"/>
          </p:cNvSpPr>
          <p:nvPr/>
        </p:nvSpPr>
        <p:spPr bwMode="auto">
          <a:xfrm>
            <a:off x="5340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95" name="Rectangle 91"/>
          <p:cNvSpPr>
            <a:spLocks noChangeArrowheads="1"/>
          </p:cNvSpPr>
          <p:nvPr/>
        </p:nvSpPr>
        <p:spPr bwMode="auto">
          <a:xfrm>
            <a:off x="5645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96" name="Rectangle 92"/>
          <p:cNvSpPr>
            <a:spLocks noChangeArrowheads="1"/>
          </p:cNvSpPr>
          <p:nvPr/>
        </p:nvSpPr>
        <p:spPr bwMode="auto">
          <a:xfrm>
            <a:off x="5949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197" name="Rectangle 93"/>
          <p:cNvSpPr>
            <a:spLocks noChangeArrowheads="1"/>
          </p:cNvSpPr>
          <p:nvPr/>
        </p:nvSpPr>
        <p:spPr bwMode="auto">
          <a:xfrm>
            <a:off x="6254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98" name="Rectangle 94"/>
          <p:cNvSpPr>
            <a:spLocks noChangeArrowheads="1"/>
          </p:cNvSpPr>
          <p:nvPr/>
        </p:nvSpPr>
        <p:spPr bwMode="auto">
          <a:xfrm>
            <a:off x="6559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199" name="Rectangle 95"/>
          <p:cNvSpPr>
            <a:spLocks noChangeArrowheads="1"/>
          </p:cNvSpPr>
          <p:nvPr/>
        </p:nvSpPr>
        <p:spPr bwMode="auto">
          <a:xfrm>
            <a:off x="2292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00" name="Rectangle 96"/>
          <p:cNvSpPr>
            <a:spLocks noChangeArrowheads="1"/>
          </p:cNvSpPr>
          <p:nvPr/>
        </p:nvSpPr>
        <p:spPr bwMode="auto">
          <a:xfrm>
            <a:off x="25971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01" name="Rectangle 97"/>
          <p:cNvSpPr>
            <a:spLocks noChangeArrowheads="1"/>
          </p:cNvSpPr>
          <p:nvPr/>
        </p:nvSpPr>
        <p:spPr bwMode="auto">
          <a:xfrm>
            <a:off x="29019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02" name="Rectangle 98"/>
          <p:cNvSpPr>
            <a:spLocks noChangeArrowheads="1"/>
          </p:cNvSpPr>
          <p:nvPr/>
        </p:nvSpPr>
        <p:spPr bwMode="auto">
          <a:xfrm>
            <a:off x="3206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03" name="Rectangle 99"/>
          <p:cNvSpPr>
            <a:spLocks noChangeArrowheads="1"/>
          </p:cNvSpPr>
          <p:nvPr/>
        </p:nvSpPr>
        <p:spPr bwMode="auto">
          <a:xfrm>
            <a:off x="3511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04" name="Rectangle 100"/>
          <p:cNvSpPr>
            <a:spLocks noChangeArrowheads="1"/>
          </p:cNvSpPr>
          <p:nvPr/>
        </p:nvSpPr>
        <p:spPr bwMode="auto">
          <a:xfrm>
            <a:off x="3816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05" name="Rectangle 101"/>
          <p:cNvSpPr>
            <a:spLocks noChangeArrowheads="1"/>
          </p:cNvSpPr>
          <p:nvPr/>
        </p:nvSpPr>
        <p:spPr bwMode="auto">
          <a:xfrm>
            <a:off x="4121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06" name="Rectangle 102"/>
          <p:cNvSpPr>
            <a:spLocks noChangeArrowheads="1"/>
          </p:cNvSpPr>
          <p:nvPr/>
        </p:nvSpPr>
        <p:spPr bwMode="auto">
          <a:xfrm>
            <a:off x="4425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07" name="Rectangle 103"/>
          <p:cNvSpPr>
            <a:spLocks noChangeArrowheads="1"/>
          </p:cNvSpPr>
          <p:nvPr/>
        </p:nvSpPr>
        <p:spPr bwMode="auto">
          <a:xfrm>
            <a:off x="4730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08" name="Rectangle 104"/>
          <p:cNvSpPr>
            <a:spLocks noChangeArrowheads="1"/>
          </p:cNvSpPr>
          <p:nvPr/>
        </p:nvSpPr>
        <p:spPr bwMode="auto">
          <a:xfrm>
            <a:off x="5035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09" name="Rectangle 105"/>
          <p:cNvSpPr>
            <a:spLocks noChangeArrowheads="1"/>
          </p:cNvSpPr>
          <p:nvPr/>
        </p:nvSpPr>
        <p:spPr bwMode="auto">
          <a:xfrm>
            <a:off x="5340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10" name="Rectangle 106"/>
          <p:cNvSpPr>
            <a:spLocks noChangeArrowheads="1"/>
          </p:cNvSpPr>
          <p:nvPr/>
        </p:nvSpPr>
        <p:spPr bwMode="auto">
          <a:xfrm>
            <a:off x="5645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11" name="Rectangle 107"/>
          <p:cNvSpPr>
            <a:spLocks noChangeArrowheads="1"/>
          </p:cNvSpPr>
          <p:nvPr/>
        </p:nvSpPr>
        <p:spPr bwMode="auto">
          <a:xfrm>
            <a:off x="5949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12" name="Rectangle 108"/>
          <p:cNvSpPr>
            <a:spLocks noChangeArrowheads="1"/>
          </p:cNvSpPr>
          <p:nvPr/>
        </p:nvSpPr>
        <p:spPr bwMode="auto">
          <a:xfrm>
            <a:off x="6254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13" name="Rectangle 109"/>
          <p:cNvSpPr>
            <a:spLocks noChangeArrowheads="1"/>
          </p:cNvSpPr>
          <p:nvPr/>
        </p:nvSpPr>
        <p:spPr bwMode="auto">
          <a:xfrm>
            <a:off x="6559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14" name="Rectangle 110"/>
          <p:cNvSpPr>
            <a:spLocks noChangeArrowheads="1"/>
          </p:cNvSpPr>
          <p:nvPr/>
        </p:nvSpPr>
        <p:spPr bwMode="auto">
          <a:xfrm>
            <a:off x="2292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15" name="Rectangle 111"/>
          <p:cNvSpPr>
            <a:spLocks noChangeArrowheads="1"/>
          </p:cNvSpPr>
          <p:nvPr/>
        </p:nvSpPr>
        <p:spPr bwMode="auto">
          <a:xfrm>
            <a:off x="2597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16" name="Rectangle 112"/>
          <p:cNvSpPr>
            <a:spLocks noChangeArrowheads="1"/>
          </p:cNvSpPr>
          <p:nvPr/>
        </p:nvSpPr>
        <p:spPr bwMode="auto">
          <a:xfrm>
            <a:off x="2901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17" name="Rectangle 113"/>
          <p:cNvSpPr>
            <a:spLocks noChangeArrowheads="1"/>
          </p:cNvSpPr>
          <p:nvPr/>
        </p:nvSpPr>
        <p:spPr bwMode="auto">
          <a:xfrm>
            <a:off x="3206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18" name="Rectangle 114"/>
          <p:cNvSpPr>
            <a:spLocks noChangeArrowheads="1"/>
          </p:cNvSpPr>
          <p:nvPr/>
        </p:nvSpPr>
        <p:spPr bwMode="auto">
          <a:xfrm>
            <a:off x="35115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19" name="Rectangle 115"/>
          <p:cNvSpPr>
            <a:spLocks noChangeArrowheads="1"/>
          </p:cNvSpPr>
          <p:nvPr/>
        </p:nvSpPr>
        <p:spPr bwMode="auto">
          <a:xfrm>
            <a:off x="3816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20" name="Rectangle 116"/>
          <p:cNvSpPr>
            <a:spLocks noChangeArrowheads="1"/>
          </p:cNvSpPr>
          <p:nvPr/>
        </p:nvSpPr>
        <p:spPr bwMode="auto">
          <a:xfrm>
            <a:off x="41211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21" name="Rectangle 117"/>
          <p:cNvSpPr>
            <a:spLocks noChangeArrowheads="1"/>
          </p:cNvSpPr>
          <p:nvPr/>
        </p:nvSpPr>
        <p:spPr bwMode="auto">
          <a:xfrm>
            <a:off x="4425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22" name="Rectangle 118"/>
          <p:cNvSpPr>
            <a:spLocks noChangeArrowheads="1"/>
          </p:cNvSpPr>
          <p:nvPr/>
        </p:nvSpPr>
        <p:spPr bwMode="auto">
          <a:xfrm>
            <a:off x="4730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23" name="Rectangle 119"/>
          <p:cNvSpPr>
            <a:spLocks noChangeArrowheads="1"/>
          </p:cNvSpPr>
          <p:nvPr/>
        </p:nvSpPr>
        <p:spPr bwMode="auto">
          <a:xfrm>
            <a:off x="5035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24" name="Rectangle 120"/>
          <p:cNvSpPr>
            <a:spLocks noChangeArrowheads="1"/>
          </p:cNvSpPr>
          <p:nvPr/>
        </p:nvSpPr>
        <p:spPr bwMode="auto">
          <a:xfrm>
            <a:off x="5340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25" name="Rectangle 121"/>
          <p:cNvSpPr>
            <a:spLocks noChangeArrowheads="1"/>
          </p:cNvSpPr>
          <p:nvPr/>
        </p:nvSpPr>
        <p:spPr bwMode="auto">
          <a:xfrm>
            <a:off x="5645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26" name="Rectangle 122"/>
          <p:cNvSpPr>
            <a:spLocks noChangeArrowheads="1"/>
          </p:cNvSpPr>
          <p:nvPr/>
        </p:nvSpPr>
        <p:spPr bwMode="auto">
          <a:xfrm>
            <a:off x="59499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27" name="Rectangle 123"/>
          <p:cNvSpPr>
            <a:spLocks noChangeArrowheads="1"/>
          </p:cNvSpPr>
          <p:nvPr/>
        </p:nvSpPr>
        <p:spPr bwMode="auto">
          <a:xfrm>
            <a:off x="62547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28" name="Rectangle 124"/>
          <p:cNvSpPr>
            <a:spLocks noChangeArrowheads="1"/>
          </p:cNvSpPr>
          <p:nvPr/>
        </p:nvSpPr>
        <p:spPr bwMode="auto">
          <a:xfrm>
            <a:off x="6559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29" name="Rectangle 125"/>
          <p:cNvSpPr>
            <a:spLocks noChangeArrowheads="1"/>
          </p:cNvSpPr>
          <p:nvPr/>
        </p:nvSpPr>
        <p:spPr bwMode="auto">
          <a:xfrm>
            <a:off x="2292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30" name="Rectangle 126"/>
          <p:cNvSpPr>
            <a:spLocks noChangeArrowheads="1"/>
          </p:cNvSpPr>
          <p:nvPr/>
        </p:nvSpPr>
        <p:spPr bwMode="auto">
          <a:xfrm>
            <a:off x="2597150" y="3435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7231" name="Rectangle 127"/>
          <p:cNvSpPr>
            <a:spLocks noChangeArrowheads="1"/>
          </p:cNvSpPr>
          <p:nvPr/>
        </p:nvSpPr>
        <p:spPr bwMode="auto">
          <a:xfrm>
            <a:off x="2901950" y="3435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7232" name="Rectangle 128"/>
          <p:cNvSpPr>
            <a:spLocks noChangeArrowheads="1"/>
          </p:cNvSpPr>
          <p:nvPr/>
        </p:nvSpPr>
        <p:spPr bwMode="auto">
          <a:xfrm>
            <a:off x="3206750" y="3435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7233" name="Rectangle 129"/>
          <p:cNvSpPr>
            <a:spLocks noChangeArrowheads="1"/>
          </p:cNvSpPr>
          <p:nvPr/>
        </p:nvSpPr>
        <p:spPr bwMode="auto">
          <a:xfrm>
            <a:off x="3511550" y="3435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34" name="Rectangle 130"/>
          <p:cNvSpPr>
            <a:spLocks noChangeArrowheads="1"/>
          </p:cNvSpPr>
          <p:nvPr/>
        </p:nvSpPr>
        <p:spPr bwMode="auto">
          <a:xfrm>
            <a:off x="3816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35" name="Rectangle 131"/>
          <p:cNvSpPr>
            <a:spLocks noChangeArrowheads="1"/>
          </p:cNvSpPr>
          <p:nvPr/>
        </p:nvSpPr>
        <p:spPr bwMode="auto">
          <a:xfrm>
            <a:off x="4121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36" name="Rectangle 132"/>
          <p:cNvSpPr>
            <a:spLocks noChangeArrowheads="1"/>
          </p:cNvSpPr>
          <p:nvPr/>
        </p:nvSpPr>
        <p:spPr bwMode="auto">
          <a:xfrm>
            <a:off x="4425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37" name="Rectangle 133"/>
          <p:cNvSpPr>
            <a:spLocks noChangeArrowheads="1"/>
          </p:cNvSpPr>
          <p:nvPr/>
        </p:nvSpPr>
        <p:spPr bwMode="auto">
          <a:xfrm>
            <a:off x="4730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38" name="Rectangle 134"/>
          <p:cNvSpPr>
            <a:spLocks noChangeArrowheads="1"/>
          </p:cNvSpPr>
          <p:nvPr/>
        </p:nvSpPr>
        <p:spPr bwMode="auto">
          <a:xfrm>
            <a:off x="50355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39" name="Rectangle 135"/>
          <p:cNvSpPr>
            <a:spLocks noChangeArrowheads="1"/>
          </p:cNvSpPr>
          <p:nvPr/>
        </p:nvSpPr>
        <p:spPr bwMode="auto">
          <a:xfrm>
            <a:off x="5340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40" name="Rectangle 136"/>
          <p:cNvSpPr>
            <a:spLocks noChangeArrowheads="1"/>
          </p:cNvSpPr>
          <p:nvPr/>
        </p:nvSpPr>
        <p:spPr bwMode="auto">
          <a:xfrm>
            <a:off x="5645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41" name="Rectangle 137"/>
          <p:cNvSpPr>
            <a:spLocks noChangeArrowheads="1"/>
          </p:cNvSpPr>
          <p:nvPr/>
        </p:nvSpPr>
        <p:spPr bwMode="auto">
          <a:xfrm>
            <a:off x="5949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42" name="Rectangle 138"/>
          <p:cNvSpPr>
            <a:spLocks noChangeArrowheads="1"/>
          </p:cNvSpPr>
          <p:nvPr/>
        </p:nvSpPr>
        <p:spPr bwMode="auto">
          <a:xfrm>
            <a:off x="6254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43" name="Rectangle 139"/>
          <p:cNvSpPr>
            <a:spLocks noChangeArrowheads="1"/>
          </p:cNvSpPr>
          <p:nvPr/>
        </p:nvSpPr>
        <p:spPr bwMode="auto">
          <a:xfrm>
            <a:off x="65595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44" name="Rectangle 140"/>
          <p:cNvSpPr>
            <a:spLocks noChangeArrowheads="1"/>
          </p:cNvSpPr>
          <p:nvPr/>
        </p:nvSpPr>
        <p:spPr bwMode="auto">
          <a:xfrm>
            <a:off x="2292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45" name="Rectangle 141"/>
          <p:cNvSpPr>
            <a:spLocks noChangeArrowheads="1"/>
          </p:cNvSpPr>
          <p:nvPr/>
        </p:nvSpPr>
        <p:spPr bwMode="auto">
          <a:xfrm>
            <a:off x="2597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46" name="Rectangle 142"/>
          <p:cNvSpPr>
            <a:spLocks noChangeArrowheads="1"/>
          </p:cNvSpPr>
          <p:nvPr/>
        </p:nvSpPr>
        <p:spPr bwMode="auto">
          <a:xfrm>
            <a:off x="29019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47" name="Rectangle 143"/>
          <p:cNvSpPr>
            <a:spLocks noChangeArrowheads="1"/>
          </p:cNvSpPr>
          <p:nvPr/>
        </p:nvSpPr>
        <p:spPr bwMode="auto">
          <a:xfrm>
            <a:off x="3206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48" name="Rectangle 144"/>
          <p:cNvSpPr>
            <a:spLocks noChangeArrowheads="1"/>
          </p:cNvSpPr>
          <p:nvPr/>
        </p:nvSpPr>
        <p:spPr bwMode="auto">
          <a:xfrm>
            <a:off x="3511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49" name="Rectangle 145"/>
          <p:cNvSpPr>
            <a:spLocks noChangeArrowheads="1"/>
          </p:cNvSpPr>
          <p:nvPr/>
        </p:nvSpPr>
        <p:spPr bwMode="auto">
          <a:xfrm>
            <a:off x="3816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50" name="Rectangle 146"/>
          <p:cNvSpPr>
            <a:spLocks noChangeArrowheads="1"/>
          </p:cNvSpPr>
          <p:nvPr/>
        </p:nvSpPr>
        <p:spPr bwMode="auto">
          <a:xfrm>
            <a:off x="4121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51" name="Rectangle 147"/>
          <p:cNvSpPr>
            <a:spLocks noChangeArrowheads="1"/>
          </p:cNvSpPr>
          <p:nvPr/>
        </p:nvSpPr>
        <p:spPr bwMode="auto">
          <a:xfrm>
            <a:off x="4425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52" name="Rectangle 148"/>
          <p:cNvSpPr>
            <a:spLocks noChangeArrowheads="1"/>
          </p:cNvSpPr>
          <p:nvPr/>
        </p:nvSpPr>
        <p:spPr bwMode="auto">
          <a:xfrm>
            <a:off x="4730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53" name="Rectangle 149"/>
          <p:cNvSpPr>
            <a:spLocks noChangeArrowheads="1"/>
          </p:cNvSpPr>
          <p:nvPr/>
        </p:nvSpPr>
        <p:spPr bwMode="auto">
          <a:xfrm>
            <a:off x="5035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54" name="Rectangle 150"/>
          <p:cNvSpPr>
            <a:spLocks noChangeArrowheads="1"/>
          </p:cNvSpPr>
          <p:nvPr/>
        </p:nvSpPr>
        <p:spPr bwMode="auto">
          <a:xfrm>
            <a:off x="5340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55" name="Rectangle 151"/>
          <p:cNvSpPr>
            <a:spLocks noChangeArrowheads="1"/>
          </p:cNvSpPr>
          <p:nvPr/>
        </p:nvSpPr>
        <p:spPr bwMode="auto">
          <a:xfrm>
            <a:off x="56451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56" name="Rectangle 152"/>
          <p:cNvSpPr>
            <a:spLocks noChangeArrowheads="1"/>
          </p:cNvSpPr>
          <p:nvPr/>
        </p:nvSpPr>
        <p:spPr bwMode="auto">
          <a:xfrm>
            <a:off x="5949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57" name="Rectangle 153"/>
          <p:cNvSpPr>
            <a:spLocks noChangeArrowheads="1"/>
          </p:cNvSpPr>
          <p:nvPr/>
        </p:nvSpPr>
        <p:spPr bwMode="auto">
          <a:xfrm>
            <a:off x="6254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58" name="Rectangle 154"/>
          <p:cNvSpPr>
            <a:spLocks noChangeArrowheads="1"/>
          </p:cNvSpPr>
          <p:nvPr/>
        </p:nvSpPr>
        <p:spPr bwMode="auto">
          <a:xfrm>
            <a:off x="6559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59" name="Rectangle 155"/>
          <p:cNvSpPr>
            <a:spLocks noChangeArrowheads="1"/>
          </p:cNvSpPr>
          <p:nvPr/>
        </p:nvSpPr>
        <p:spPr bwMode="auto">
          <a:xfrm>
            <a:off x="2292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60" name="Rectangle 156"/>
          <p:cNvSpPr>
            <a:spLocks noChangeArrowheads="1"/>
          </p:cNvSpPr>
          <p:nvPr/>
        </p:nvSpPr>
        <p:spPr bwMode="auto">
          <a:xfrm>
            <a:off x="2597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61" name="Rectangle 157"/>
          <p:cNvSpPr>
            <a:spLocks noChangeArrowheads="1"/>
          </p:cNvSpPr>
          <p:nvPr/>
        </p:nvSpPr>
        <p:spPr bwMode="auto">
          <a:xfrm>
            <a:off x="29019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62" name="Rectangle 158"/>
          <p:cNvSpPr>
            <a:spLocks noChangeArrowheads="1"/>
          </p:cNvSpPr>
          <p:nvPr/>
        </p:nvSpPr>
        <p:spPr bwMode="auto">
          <a:xfrm>
            <a:off x="3206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63" name="Rectangle 159"/>
          <p:cNvSpPr>
            <a:spLocks noChangeArrowheads="1"/>
          </p:cNvSpPr>
          <p:nvPr/>
        </p:nvSpPr>
        <p:spPr bwMode="auto">
          <a:xfrm>
            <a:off x="3511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64" name="Rectangle 160"/>
          <p:cNvSpPr>
            <a:spLocks noChangeArrowheads="1"/>
          </p:cNvSpPr>
          <p:nvPr/>
        </p:nvSpPr>
        <p:spPr bwMode="auto">
          <a:xfrm>
            <a:off x="38163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65" name="Rectangle 161"/>
          <p:cNvSpPr>
            <a:spLocks noChangeArrowheads="1"/>
          </p:cNvSpPr>
          <p:nvPr/>
        </p:nvSpPr>
        <p:spPr bwMode="auto">
          <a:xfrm>
            <a:off x="4121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66" name="Rectangle 162"/>
          <p:cNvSpPr>
            <a:spLocks noChangeArrowheads="1"/>
          </p:cNvSpPr>
          <p:nvPr/>
        </p:nvSpPr>
        <p:spPr bwMode="auto">
          <a:xfrm>
            <a:off x="4425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67" name="Rectangle 163"/>
          <p:cNvSpPr>
            <a:spLocks noChangeArrowheads="1"/>
          </p:cNvSpPr>
          <p:nvPr/>
        </p:nvSpPr>
        <p:spPr bwMode="auto">
          <a:xfrm>
            <a:off x="4730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68" name="Rectangle 164"/>
          <p:cNvSpPr>
            <a:spLocks noChangeArrowheads="1"/>
          </p:cNvSpPr>
          <p:nvPr/>
        </p:nvSpPr>
        <p:spPr bwMode="auto">
          <a:xfrm>
            <a:off x="5035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69" name="Rectangle 165"/>
          <p:cNvSpPr>
            <a:spLocks noChangeArrowheads="1"/>
          </p:cNvSpPr>
          <p:nvPr/>
        </p:nvSpPr>
        <p:spPr bwMode="auto">
          <a:xfrm>
            <a:off x="5340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70" name="Rectangle 166"/>
          <p:cNvSpPr>
            <a:spLocks noChangeArrowheads="1"/>
          </p:cNvSpPr>
          <p:nvPr/>
        </p:nvSpPr>
        <p:spPr bwMode="auto">
          <a:xfrm>
            <a:off x="5645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71" name="Rectangle 167"/>
          <p:cNvSpPr>
            <a:spLocks noChangeArrowheads="1"/>
          </p:cNvSpPr>
          <p:nvPr/>
        </p:nvSpPr>
        <p:spPr bwMode="auto">
          <a:xfrm>
            <a:off x="5949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72" name="Rectangle 168"/>
          <p:cNvSpPr>
            <a:spLocks noChangeArrowheads="1"/>
          </p:cNvSpPr>
          <p:nvPr/>
        </p:nvSpPr>
        <p:spPr bwMode="auto">
          <a:xfrm>
            <a:off x="6254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73" name="Rectangle 169"/>
          <p:cNvSpPr>
            <a:spLocks noChangeArrowheads="1"/>
          </p:cNvSpPr>
          <p:nvPr/>
        </p:nvSpPr>
        <p:spPr bwMode="auto">
          <a:xfrm>
            <a:off x="6559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74" name="Rectangle 170"/>
          <p:cNvSpPr>
            <a:spLocks noChangeArrowheads="1"/>
          </p:cNvSpPr>
          <p:nvPr/>
        </p:nvSpPr>
        <p:spPr bwMode="auto">
          <a:xfrm>
            <a:off x="2292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75" name="Rectangle 171"/>
          <p:cNvSpPr>
            <a:spLocks noChangeArrowheads="1"/>
          </p:cNvSpPr>
          <p:nvPr/>
        </p:nvSpPr>
        <p:spPr bwMode="auto">
          <a:xfrm>
            <a:off x="2597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76" name="Rectangle 172"/>
          <p:cNvSpPr>
            <a:spLocks noChangeArrowheads="1"/>
          </p:cNvSpPr>
          <p:nvPr/>
        </p:nvSpPr>
        <p:spPr bwMode="auto">
          <a:xfrm>
            <a:off x="2901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77" name="Rectangle 173"/>
          <p:cNvSpPr>
            <a:spLocks noChangeArrowheads="1"/>
          </p:cNvSpPr>
          <p:nvPr/>
        </p:nvSpPr>
        <p:spPr bwMode="auto">
          <a:xfrm>
            <a:off x="3206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78" name="Rectangle 174"/>
          <p:cNvSpPr>
            <a:spLocks noChangeArrowheads="1"/>
          </p:cNvSpPr>
          <p:nvPr/>
        </p:nvSpPr>
        <p:spPr bwMode="auto">
          <a:xfrm>
            <a:off x="3511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79" name="Rectangle 175"/>
          <p:cNvSpPr>
            <a:spLocks noChangeArrowheads="1"/>
          </p:cNvSpPr>
          <p:nvPr/>
        </p:nvSpPr>
        <p:spPr bwMode="auto">
          <a:xfrm>
            <a:off x="3816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80" name="Rectangle 176"/>
          <p:cNvSpPr>
            <a:spLocks noChangeArrowheads="1"/>
          </p:cNvSpPr>
          <p:nvPr/>
        </p:nvSpPr>
        <p:spPr bwMode="auto">
          <a:xfrm>
            <a:off x="4121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81" name="Rectangle 177"/>
          <p:cNvSpPr>
            <a:spLocks noChangeArrowheads="1"/>
          </p:cNvSpPr>
          <p:nvPr/>
        </p:nvSpPr>
        <p:spPr bwMode="auto">
          <a:xfrm>
            <a:off x="4425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82" name="Rectangle 178"/>
          <p:cNvSpPr>
            <a:spLocks noChangeArrowheads="1"/>
          </p:cNvSpPr>
          <p:nvPr/>
        </p:nvSpPr>
        <p:spPr bwMode="auto">
          <a:xfrm>
            <a:off x="47307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83" name="Rectangle 179"/>
          <p:cNvSpPr>
            <a:spLocks noChangeArrowheads="1"/>
          </p:cNvSpPr>
          <p:nvPr/>
        </p:nvSpPr>
        <p:spPr bwMode="auto">
          <a:xfrm>
            <a:off x="50355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84" name="Rectangle 180"/>
          <p:cNvSpPr>
            <a:spLocks noChangeArrowheads="1"/>
          </p:cNvSpPr>
          <p:nvPr/>
        </p:nvSpPr>
        <p:spPr bwMode="auto">
          <a:xfrm>
            <a:off x="53403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85" name="Rectangle 181"/>
          <p:cNvSpPr>
            <a:spLocks noChangeArrowheads="1"/>
          </p:cNvSpPr>
          <p:nvPr/>
        </p:nvSpPr>
        <p:spPr bwMode="auto">
          <a:xfrm>
            <a:off x="5645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86" name="Rectangle 182"/>
          <p:cNvSpPr>
            <a:spLocks noChangeArrowheads="1"/>
          </p:cNvSpPr>
          <p:nvPr/>
        </p:nvSpPr>
        <p:spPr bwMode="auto">
          <a:xfrm>
            <a:off x="59499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87" name="Rectangle 183"/>
          <p:cNvSpPr>
            <a:spLocks noChangeArrowheads="1"/>
          </p:cNvSpPr>
          <p:nvPr/>
        </p:nvSpPr>
        <p:spPr bwMode="auto">
          <a:xfrm>
            <a:off x="6254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88" name="Rectangle 184"/>
          <p:cNvSpPr>
            <a:spLocks noChangeArrowheads="1"/>
          </p:cNvSpPr>
          <p:nvPr/>
        </p:nvSpPr>
        <p:spPr bwMode="auto">
          <a:xfrm>
            <a:off x="6559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89" name="Rectangle 185"/>
          <p:cNvSpPr>
            <a:spLocks noChangeArrowheads="1"/>
          </p:cNvSpPr>
          <p:nvPr/>
        </p:nvSpPr>
        <p:spPr bwMode="auto">
          <a:xfrm>
            <a:off x="2292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90" name="Rectangle 186"/>
          <p:cNvSpPr>
            <a:spLocks noChangeArrowheads="1"/>
          </p:cNvSpPr>
          <p:nvPr/>
        </p:nvSpPr>
        <p:spPr bwMode="auto">
          <a:xfrm>
            <a:off x="2597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91" name="Rectangle 187"/>
          <p:cNvSpPr>
            <a:spLocks noChangeArrowheads="1"/>
          </p:cNvSpPr>
          <p:nvPr/>
        </p:nvSpPr>
        <p:spPr bwMode="auto">
          <a:xfrm>
            <a:off x="29019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292" name="Rectangle 188"/>
          <p:cNvSpPr>
            <a:spLocks noChangeArrowheads="1"/>
          </p:cNvSpPr>
          <p:nvPr/>
        </p:nvSpPr>
        <p:spPr bwMode="auto">
          <a:xfrm>
            <a:off x="3206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93" name="Rectangle 189"/>
          <p:cNvSpPr>
            <a:spLocks noChangeArrowheads="1"/>
          </p:cNvSpPr>
          <p:nvPr/>
        </p:nvSpPr>
        <p:spPr bwMode="auto">
          <a:xfrm>
            <a:off x="3511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94" name="Rectangle 190"/>
          <p:cNvSpPr>
            <a:spLocks noChangeArrowheads="1"/>
          </p:cNvSpPr>
          <p:nvPr/>
        </p:nvSpPr>
        <p:spPr bwMode="auto">
          <a:xfrm>
            <a:off x="3816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95" name="Rectangle 191"/>
          <p:cNvSpPr>
            <a:spLocks noChangeArrowheads="1"/>
          </p:cNvSpPr>
          <p:nvPr/>
        </p:nvSpPr>
        <p:spPr bwMode="auto">
          <a:xfrm>
            <a:off x="41211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96" name="Rectangle 192"/>
          <p:cNvSpPr>
            <a:spLocks noChangeArrowheads="1"/>
          </p:cNvSpPr>
          <p:nvPr/>
        </p:nvSpPr>
        <p:spPr bwMode="auto">
          <a:xfrm>
            <a:off x="4425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97" name="Rectangle 193"/>
          <p:cNvSpPr>
            <a:spLocks noChangeArrowheads="1"/>
          </p:cNvSpPr>
          <p:nvPr/>
        </p:nvSpPr>
        <p:spPr bwMode="auto">
          <a:xfrm>
            <a:off x="4730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98" name="Rectangle 194"/>
          <p:cNvSpPr>
            <a:spLocks noChangeArrowheads="1"/>
          </p:cNvSpPr>
          <p:nvPr/>
        </p:nvSpPr>
        <p:spPr bwMode="auto">
          <a:xfrm>
            <a:off x="5035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299" name="Rectangle 195"/>
          <p:cNvSpPr>
            <a:spLocks noChangeArrowheads="1"/>
          </p:cNvSpPr>
          <p:nvPr/>
        </p:nvSpPr>
        <p:spPr bwMode="auto">
          <a:xfrm>
            <a:off x="5340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300" name="Rectangle 196"/>
          <p:cNvSpPr>
            <a:spLocks noChangeArrowheads="1"/>
          </p:cNvSpPr>
          <p:nvPr/>
        </p:nvSpPr>
        <p:spPr bwMode="auto">
          <a:xfrm>
            <a:off x="5645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301" name="Rectangle 197"/>
          <p:cNvSpPr>
            <a:spLocks noChangeArrowheads="1"/>
          </p:cNvSpPr>
          <p:nvPr/>
        </p:nvSpPr>
        <p:spPr bwMode="auto">
          <a:xfrm>
            <a:off x="5949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302" name="Rectangle 198"/>
          <p:cNvSpPr>
            <a:spLocks noChangeArrowheads="1"/>
          </p:cNvSpPr>
          <p:nvPr/>
        </p:nvSpPr>
        <p:spPr bwMode="auto">
          <a:xfrm>
            <a:off x="6254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303" name="Rectangle 199"/>
          <p:cNvSpPr>
            <a:spLocks noChangeArrowheads="1"/>
          </p:cNvSpPr>
          <p:nvPr/>
        </p:nvSpPr>
        <p:spPr bwMode="auto">
          <a:xfrm>
            <a:off x="6559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304" name="Rectangle 200"/>
          <p:cNvSpPr>
            <a:spLocks noChangeArrowheads="1"/>
          </p:cNvSpPr>
          <p:nvPr/>
        </p:nvSpPr>
        <p:spPr bwMode="auto">
          <a:xfrm>
            <a:off x="2292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305" name="Rectangle 201"/>
          <p:cNvSpPr>
            <a:spLocks noChangeArrowheads="1"/>
          </p:cNvSpPr>
          <p:nvPr/>
        </p:nvSpPr>
        <p:spPr bwMode="auto">
          <a:xfrm>
            <a:off x="2597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306" name="Rectangle 202"/>
          <p:cNvSpPr>
            <a:spLocks noChangeArrowheads="1"/>
          </p:cNvSpPr>
          <p:nvPr/>
        </p:nvSpPr>
        <p:spPr bwMode="auto">
          <a:xfrm>
            <a:off x="2901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307" name="Rectangle 203"/>
          <p:cNvSpPr>
            <a:spLocks noChangeArrowheads="1"/>
          </p:cNvSpPr>
          <p:nvPr/>
        </p:nvSpPr>
        <p:spPr bwMode="auto">
          <a:xfrm>
            <a:off x="3206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308" name="Rectangle 204"/>
          <p:cNvSpPr>
            <a:spLocks noChangeArrowheads="1"/>
          </p:cNvSpPr>
          <p:nvPr/>
        </p:nvSpPr>
        <p:spPr bwMode="auto">
          <a:xfrm>
            <a:off x="3511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309" name="Rectangle 205"/>
          <p:cNvSpPr>
            <a:spLocks noChangeArrowheads="1"/>
          </p:cNvSpPr>
          <p:nvPr/>
        </p:nvSpPr>
        <p:spPr bwMode="auto">
          <a:xfrm>
            <a:off x="3816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310" name="Rectangle 206"/>
          <p:cNvSpPr>
            <a:spLocks noChangeArrowheads="1"/>
          </p:cNvSpPr>
          <p:nvPr/>
        </p:nvSpPr>
        <p:spPr bwMode="auto">
          <a:xfrm>
            <a:off x="4121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311" name="Rectangle 207"/>
          <p:cNvSpPr>
            <a:spLocks noChangeArrowheads="1"/>
          </p:cNvSpPr>
          <p:nvPr/>
        </p:nvSpPr>
        <p:spPr bwMode="auto">
          <a:xfrm>
            <a:off x="44259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312" name="Rectangle 208"/>
          <p:cNvSpPr>
            <a:spLocks noChangeArrowheads="1"/>
          </p:cNvSpPr>
          <p:nvPr/>
        </p:nvSpPr>
        <p:spPr bwMode="auto">
          <a:xfrm>
            <a:off x="4730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313" name="Rectangle 209"/>
          <p:cNvSpPr>
            <a:spLocks noChangeArrowheads="1"/>
          </p:cNvSpPr>
          <p:nvPr/>
        </p:nvSpPr>
        <p:spPr bwMode="auto">
          <a:xfrm>
            <a:off x="5035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314" name="Rectangle 210"/>
          <p:cNvSpPr>
            <a:spLocks noChangeArrowheads="1"/>
          </p:cNvSpPr>
          <p:nvPr/>
        </p:nvSpPr>
        <p:spPr bwMode="auto">
          <a:xfrm>
            <a:off x="5340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315" name="Rectangle 211"/>
          <p:cNvSpPr>
            <a:spLocks noChangeArrowheads="1"/>
          </p:cNvSpPr>
          <p:nvPr/>
        </p:nvSpPr>
        <p:spPr bwMode="auto">
          <a:xfrm>
            <a:off x="5645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316" name="Rectangle 212"/>
          <p:cNvSpPr>
            <a:spLocks noChangeArrowheads="1"/>
          </p:cNvSpPr>
          <p:nvPr/>
        </p:nvSpPr>
        <p:spPr bwMode="auto">
          <a:xfrm>
            <a:off x="5949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7317" name="Rectangle 213"/>
          <p:cNvSpPr>
            <a:spLocks noChangeArrowheads="1"/>
          </p:cNvSpPr>
          <p:nvPr/>
        </p:nvSpPr>
        <p:spPr bwMode="auto">
          <a:xfrm>
            <a:off x="6254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7318" name="Rectangle 214"/>
          <p:cNvSpPr>
            <a:spLocks noChangeArrowheads="1"/>
          </p:cNvSpPr>
          <p:nvPr/>
        </p:nvSpPr>
        <p:spPr bwMode="auto">
          <a:xfrm>
            <a:off x="6559550" y="4959350"/>
            <a:ext cx="292100" cy="292100"/>
          </a:xfrm>
          <a:prstGeom prst="rect">
            <a:avLst/>
          </a:prstGeom>
          <a:solidFill>
            <a:srgbClr val="33CC33"/>
          </a:solidFill>
          <a:ln w="12700">
            <a:solidFill>
              <a:schemeClr val="tx1"/>
            </a:solidFill>
            <a:miter lim="800000"/>
            <a:headEnd/>
            <a:tailEnd/>
          </a:ln>
        </p:spPr>
        <p:txBody>
          <a:bodyPr wrap="none" anchor="ctr"/>
          <a:lstStyle/>
          <a:p>
            <a:endParaRPr lang="en-US"/>
          </a:p>
        </p:txBody>
      </p:sp>
      <p:sp>
        <p:nvSpPr>
          <p:cNvPr id="47319" name="AutoShape 215"/>
          <p:cNvSpPr>
            <a:spLocks noChangeArrowheads="1"/>
          </p:cNvSpPr>
          <p:nvPr/>
        </p:nvSpPr>
        <p:spPr bwMode="auto">
          <a:xfrm>
            <a:off x="7016750" y="4959350"/>
            <a:ext cx="292100" cy="292100"/>
          </a:xfrm>
          <a:prstGeom prst="cube">
            <a:avLst>
              <a:gd name="adj" fmla="val 24995"/>
            </a:avLst>
          </a:prstGeom>
          <a:solidFill>
            <a:srgbClr val="FFFF00"/>
          </a:solidFill>
          <a:ln w="12700">
            <a:solidFill>
              <a:schemeClr val="tx1"/>
            </a:solidFill>
            <a:miter lim="800000"/>
            <a:headEnd/>
            <a:tailEnd/>
          </a:ln>
        </p:spPr>
        <p:txBody>
          <a:bodyPr wrap="none" anchor="ctr"/>
          <a:lstStyle/>
          <a:p>
            <a:endParaRPr lang="en-US"/>
          </a:p>
        </p:txBody>
      </p:sp>
      <p:pic>
        <p:nvPicPr>
          <p:cNvPr id="47320" name="Picture 216"/>
          <p:cNvPicPr>
            <a:picLocks noChangeArrowheads="1"/>
          </p:cNvPicPr>
          <p:nvPr/>
        </p:nvPicPr>
        <p:blipFill>
          <a:blip r:embed="rId2"/>
          <a:srcRect/>
          <a:stretch>
            <a:fillRect/>
          </a:stretch>
        </p:blipFill>
        <p:spPr bwMode="auto">
          <a:xfrm>
            <a:off x="2971800" y="1371600"/>
            <a:ext cx="228600" cy="228600"/>
          </a:xfrm>
          <a:prstGeom prst="rect">
            <a:avLst/>
          </a:prstGeom>
          <a:noFill/>
          <a:ln w="9525">
            <a:noFill/>
            <a:miter lim="800000"/>
            <a:headEnd/>
            <a:tailEnd/>
          </a:ln>
        </p:spPr>
      </p:pic>
      <p:grpSp>
        <p:nvGrpSpPr>
          <p:cNvPr id="2" name="Group 220"/>
          <p:cNvGrpSpPr>
            <a:grpSpLocks/>
          </p:cNvGrpSpPr>
          <p:nvPr/>
        </p:nvGrpSpPr>
        <p:grpSpPr bwMode="auto">
          <a:xfrm>
            <a:off x="2901950" y="1301750"/>
            <a:ext cx="603250" cy="298450"/>
            <a:chOff x="1828" y="820"/>
            <a:chExt cx="380" cy="188"/>
          </a:xfrm>
        </p:grpSpPr>
        <p:sp>
          <p:nvSpPr>
            <p:cNvPr id="47347" name="Rectangle 217"/>
            <p:cNvSpPr>
              <a:spLocks noChangeArrowheads="1"/>
            </p:cNvSpPr>
            <p:nvPr/>
          </p:nvSpPr>
          <p:spPr bwMode="auto">
            <a:xfrm>
              <a:off x="1828" y="820"/>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7348" name="Rectangle 218"/>
            <p:cNvSpPr>
              <a:spLocks noChangeArrowheads="1"/>
            </p:cNvSpPr>
            <p:nvPr/>
          </p:nvSpPr>
          <p:spPr bwMode="auto">
            <a:xfrm>
              <a:off x="2020" y="820"/>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7349" name="Picture 219"/>
            <p:cNvPicPr>
              <a:picLocks noChangeArrowheads="1"/>
            </p:cNvPicPr>
            <p:nvPr/>
          </p:nvPicPr>
          <p:blipFill>
            <a:blip r:embed="rId2"/>
            <a:srcRect/>
            <a:stretch>
              <a:fillRect/>
            </a:stretch>
          </p:blipFill>
          <p:spPr bwMode="auto">
            <a:xfrm>
              <a:off x="2064" y="864"/>
              <a:ext cx="144" cy="144"/>
            </a:xfrm>
            <a:prstGeom prst="rect">
              <a:avLst/>
            </a:prstGeom>
            <a:noFill/>
            <a:ln w="9525">
              <a:noFill/>
              <a:miter lim="800000"/>
              <a:headEnd/>
              <a:tailEnd/>
            </a:ln>
          </p:spPr>
        </p:pic>
      </p:grpSp>
      <p:grpSp>
        <p:nvGrpSpPr>
          <p:cNvPr id="3" name="Group 224"/>
          <p:cNvGrpSpPr>
            <a:grpSpLocks/>
          </p:cNvGrpSpPr>
          <p:nvPr/>
        </p:nvGrpSpPr>
        <p:grpSpPr bwMode="auto">
          <a:xfrm>
            <a:off x="3206750" y="996950"/>
            <a:ext cx="298450" cy="596900"/>
            <a:chOff x="2020" y="628"/>
            <a:chExt cx="188" cy="376"/>
          </a:xfrm>
        </p:grpSpPr>
        <p:sp>
          <p:nvSpPr>
            <p:cNvPr id="47344" name="Rectangle 221"/>
            <p:cNvSpPr>
              <a:spLocks noChangeArrowheads="1"/>
            </p:cNvSpPr>
            <p:nvPr/>
          </p:nvSpPr>
          <p:spPr bwMode="auto">
            <a:xfrm>
              <a:off x="2020" y="820"/>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7345" name="Rectangle 222"/>
            <p:cNvSpPr>
              <a:spLocks noChangeArrowheads="1"/>
            </p:cNvSpPr>
            <p:nvPr/>
          </p:nvSpPr>
          <p:spPr bwMode="auto">
            <a:xfrm>
              <a:off x="2020"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7346" name="Picture 223"/>
            <p:cNvPicPr>
              <a:picLocks noChangeArrowheads="1"/>
            </p:cNvPicPr>
            <p:nvPr/>
          </p:nvPicPr>
          <p:blipFill>
            <a:blip r:embed="rId2"/>
            <a:srcRect/>
            <a:stretch>
              <a:fillRect/>
            </a:stretch>
          </p:blipFill>
          <p:spPr bwMode="auto">
            <a:xfrm>
              <a:off x="2064" y="672"/>
              <a:ext cx="144" cy="144"/>
            </a:xfrm>
            <a:prstGeom prst="rect">
              <a:avLst/>
            </a:prstGeom>
            <a:noFill/>
            <a:ln w="9525">
              <a:noFill/>
              <a:miter lim="800000"/>
              <a:headEnd/>
              <a:tailEnd/>
            </a:ln>
          </p:spPr>
        </p:pic>
      </p:grpSp>
      <p:grpSp>
        <p:nvGrpSpPr>
          <p:cNvPr id="4" name="Group 228"/>
          <p:cNvGrpSpPr>
            <a:grpSpLocks/>
          </p:cNvGrpSpPr>
          <p:nvPr/>
        </p:nvGrpSpPr>
        <p:grpSpPr bwMode="auto">
          <a:xfrm>
            <a:off x="2901950" y="996950"/>
            <a:ext cx="596900" cy="298450"/>
            <a:chOff x="1828" y="628"/>
            <a:chExt cx="376" cy="188"/>
          </a:xfrm>
        </p:grpSpPr>
        <p:sp>
          <p:nvSpPr>
            <p:cNvPr id="47341" name="Rectangle 225"/>
            <p:cNvSpPr>
              <a:spLocks noChangeArrowheads="1"/>
            </p:cNvSpPr>
            <p:nvPr/>
          </p:nvSpPr>
          <p:spPr bwMode="auto">
            <a:xfrm>
              <a:off x="2020" y="628"/>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7342" name="Rectangle 226"/>
            <p:cNvSpPr>
              <a:spLocks noChangeArrowheads="1"/>
            </p:cNvSpPr>
            <p:nvPr/>
          </p:nvSpPr>
          <p:spPr bwMode="auto">
            <a:xfrm>
              <a:off x="1828"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7343" name="Picture 227"/>
            <p:cNvPicPr>
              <a:picLocks noChangeArrowheads="1"/>
            </p:cNvPicPr>
            <p:nvPr/>
          </p:nvPicPr>
          <p:blipFill>
            <a:blip r:embed="rId2"/>
            <a:srcRect/>
            <a:stretch>
              <a:fillRect/>
            </a:stretch>
          </p:blipFill>
          <p:spPr bwMode="auto">
            <a:xfrm>
              <a:off x="1872" y="672"/>
              <a:ext cx="144" cy="144"/>
            </a:xfrm>
            <a:prstGeom prst="rect">
              <a:avLst/>
            </a:prstGeom>
            <a:noFill/>
            <a:ln w="9525">
              <a:noFill/>
              <a:miter lim="800000"/>
              <a:headEnd/>
              <a:tailEnd/>
            </a:ln>
          </p:spPr>
        </p:pic>
      </p:grpSp>
      <p:grpSp>
        <p:nvGrpSpPr>
          <p:cNvPr id="5" name="Group 232"/>
          <p:cNvGrpSpPr>
            <a:grpSpLocks/>
          </p:cNvGrpSpPr>
          <p:nvPr/>
        </p:nvGrpSpPr>
        <p:grpSpPr bwMode="auto">
          <a:xfrm>
            <a:off x="2597150" y="996950"/>
            <a:ext cx="596900" cy="298450"/>
            <a:chOff x="1636" y="628"/>
            <a:chExt cx="376" cy="188"/>
          </a:xfrm>
        </p:grpSpPr>
        <p:sp>
          <p:nvSpPr>
            <p:cNvPr id="47338" name="Rectangle 229"/>
            <p:cNvSpPr>
              <a:spLocks noChangeArrowheads="1"/>
            </p:cNvSpPr>
            <p:nvPr/>
          </p:nvSpPr>
          <p:spPr bwMode="auto">
            <a:xfrm>
              <a:off x="1828" y="628"/>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7339" name="Rectangle 230"/>
            <p:cNvSpPr>
              <a:spLocks noChangeArrowheads="1"/>
            </p:cNvSpPr>
            <p:nvPr/>
          </p:nvSpPr>
          <p:spPr bwMode="auto">
            <a:xfrm>
              <a:off x="1636"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7340" name="Picture 231"/>
            <p:cNvPicPr>
              <a:picLocks noChangeArrowheads="1"/>
            </p:cNvPicPr>
            <p:nvPr/>
          </p:nvPicPr>
          <p:blipFill>
            <a:blip r:embed="rId2"/>
            <a:srcRect/>
            <a:stretch>
              <a:fillRect/>
            </a:stretch>
          </p:blipFill>
          <p:spPr bwMode="auto">
            <a:xfrm>
              <a:off x="1680" y="672"/>
              <a:ext cx="144" cy="144"/>
            </a:xfrm>
            <a:prstGeom prst="rect">
              <a:avLst/>
            </a:prstGeom>
            <a:noFill/>
            <a:ln w="9525">
              <a:noFill/>
              <a:miter lim="800000"/>
              <a:headEnd/>
              <a:tailEnd/>
            </a:ln>
          </p:spPr>
        </p:pic>
      </p:grpSp>
      <p:sp>
        <p:nvSpPr>
          <p:cNvPr id="47325" name="Rectangle 233"/>
          <p:cNvSpPr>
            <a:spLocks noChangeArrowheads="1"/>
          </p:cNvSpPr>
          <p:nvPr/>
        </p:nvSpPr>
        <p:spPr bwMode="auto">
          <a:xfrm>
            <a:off x="25971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7326" name="Rectangle 234"/>
          <p:cNvSpPr>
            <a:spLocks noChangeArrowheads="1"/>
          </p:cNvSpPr>
          <p:nvPr/>
        </p:nvSpPr>
        <p:spPr bwMode="auto">
          <a:xfrm>
            <a:off x="2292350" y="1301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7327" name="Rectangle 235"/>
          <p:cNvSpPr>
            <a:spLocks noChangeArrowheads="1"/>
          </p:cNvSpPr>
          <p:nvPr/>
        </p:nvSpPr>
        <p:spPr bwMode="auto">
          <a:xfrm>
            <a:off x="2292350" y="1606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7328" name="Rectangle 236"/>
          <p:cNvSpPr>
            <a:spLocks noChangeArrowheads="1"/>
          </p:cNvSpPr>
          <p:nvPr/>
        </p:nvSpPr>
        <p:spPr bwMode="auto">
          <a:xfrm>
            <a:off x="2292350" y="1911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7329" name="Rectangle 237"/>
          <p:cNvSpPr>
            <a:spLocks noChangeArrowheads="1"/>
          </p:cNvSpPr>
          <p:nvPr/>
        </p:nvSpPr>
        <p:spPr bwMode="auto">
          <a:xfrm>
            <a:off x="2292350" y="22161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7330" name="Rectangle 238"/>
          <p:cNvSpPr>
            <a:spLocks noChangeArrowheads="1"/>
          </p:cNvSpPr>
          <p:nvPr/>
        </p:nvSpPr>
        <p:spPr bwMode="auto">
          <a:xfrm>
            <a:off x="2292350" y="2520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7331" name="Rectangle 239"/>
          <p:cNvSpPr>
            <a:spLocks noChangeArrowheads="1"/>
          </p:cNvSpPr>
          <p:nvPr/>
        </p:nvSpPr>
        <p:spPr bwMode="auto">
          <a:xfrm>
            <a:off x="2292350" y="2825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7332" name="Rectangle 240"/>
          <p:cNvSpPr>
            <a:spLocks noChangeArrowheads="1"/>
          </p:cNvSpPr>
          <p:nvPr/>
        </p:nvSpPr>
        <p:spPr bwMode="auto">
          <a:xfrm>
            <a:off x="2292350" y="3130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7333" name="Rectangle 241"/>
          <p:cNvSpPr>
            <a:spLocks noChangeArrowheads="1"/>
          </p:cNvSpPr>
          <p:nvPr/>
        </p:nvSpPr>
        <p:spPr bwMode="auto">
          <a:xfrm>
            <a:off x="2292350" y="3435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7334" name="Picture 246"/>
          <p:cNvPicPr>
            <a:picLocks noChangeArrowheads="1"/>
          </p:cNvPicPr>
          <p:nvPr/>
        </p:nvPicPr>
        <p:blipFill>
          <a:blip r:embed="rId2"/>
          <a:srcRect/>
          <a:stretch>
            <a:fillRect/>
          </a:stretch>
        </p:blipFill>
        <p:spPr bwMode="auto">
          <a:xfrm>
            <a:off x="3276600" y="3505200"/>
            <a:ext cx="228600" cy="228600"/>
          </a:xfrm>
          <a:prstGeom prst="rect">
            <a:avLst/>
          </a:prstGeom>
          <a:noFill/>
          <a:ln w="9525">
            <a:noFill/>
            <a:miter lim="800000"/>
            <a:headEnd/>
            <a:tailEnd/>
          </a:ln>
        </p:spPr>
      </p:pic>
      <p:sp>
        <p:nvSpPr>
          <p:cNvPr id="47335" name="Rectangle 247"/>
          <p:cNvSpPr>
            <a:spLocks noChangeArrowheads="1"/>
          </p:cNvSpPr>
          <p:nvPr/>
        </p:nvSpPr>
        <p:spPr bwMode="auto">
          <a:xfrm>
            <a:off x="2590800" y="220980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7336" name="Rectangle 248"/>
          <p:cNvSpPr>
            <a:spLocks noChangeArrowheads="1"/>
          </p:cNvSpPr>
          <p:nvPr/>
        </p:nvSpPr>
        <p:spPr bwMode="auto">
          <a:xfrm>
            <a:off x="2895600" y="220980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7337" name="Rectangle 249"/>
          <p:cNvSpPr>
            <a:spLocks noChangeArrowheads="1"/>
          </p:cNvSpPr>
          <p:nvPr/>
        </p:nvSpPr>
        <p:spPr bwMode="auto">
          <a:xfrm>
            <a:off x="3200400" y="220980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pic>
        <p:nvPicPr>
          <p:cNvPr id="246" name="Picture 2" descr="RIMT University"/>
          <p:cNvPicPr>
            <a:picLocks noChangeAspect="1" noChangeArrowheads="1"/>
          </p:cNvPicPr>
          <p:nvPr/>
        </p:nvPicPr>
        <p:blipFill>
          <a:blip r:embed="rId3"/>
          <a:srcRect/>
          <a:stretch>
            <a:fillRect/>
          </a:stretch>
        </p:blipFill>
        <p:spPr bwMode="auto">
          <a:xfrm>
            <a:off x="7173913" y="0"/>
            <a:ext cx="1970087" cy="895350"/>
          </a:xfrm>
          <a:prstGeom prst="rect">
            <a:avLst/>
          </a:prstGeom>
          <a:noFill/>
          <a:ln w="9525">
            <a:noFill/>
            <a:miter lim="800000"/>
            <a:headEnd/>
            <a:tailEnd/>
          </a:ln>
        </p:spPr>
      </p:pic>
      <p:sp>
        <p:nvSpPr>
          <p:cNvPr id="247" name="Rectangle 24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608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5"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2292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31" name="Rectangle 3"/>
          <p:cNvSpPr>
            <a:spLocks noChangeArrowheads="1"/>
          </p:cNvSpPr>
          <p:nvPr/>
        </p:nvSpPr>
        <p:spPr bwMode="auto">
          <a:xfrm>
            <a:off x="22923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8132" name="Rectangle 4"/>
          <p:cNvSpPr>
            <a:spLocks noGrp="1" noChangeArrowheads="1"/>
          </p:cNvSpPr>
          <p:nvPr>
            <p:ph type="title"/>
          </p:nvPr>
        </p:nvSpPr>
        <p:spPr>
          <a:xfrm>
            <a:off x="685800" y="152400"/>
            <a:ext cx="7772400" cy="685800"/>
          </a:xfrm>
          <a:noFill/>
        </p:spPr>
        <p:txBody>
          <a:bodyPr>
            <a:normAutofit fontScale="90000"/>
          </a:bodyPr>
          <a:lstStyle/>
          <a:p>
            <a:r>
              <a:rPr lang="en-US" smtClean="0"/>
              <a:t>Rat In A Maze</a:t>
            </a:r>
          </a:p>
        </p:txBody>
      </p:sp>
      <p:sp>
        <p:nvSpPr>
          <p:cNvPr id="47109" name="Rectangle 5"/>
          <p:cNvSpPr>
            <a:spLocks noGrp="1" noChangeArrowheads="1"/>
          </p:cNvSpPr>
          <p:nvPr>
            <p:ph idx="1"/>
          </p:nvPr>
        </p:nvSpPr>
        <p:spPr>
          <a:xfrm>
            <a:off x="0" y="5715000"/>
            <a:ext cx="9067800" cy="685800"/>
          </a:xfrm>
          <a:noFill/>
        </p:spPr>
        <p:txBody>
          <a:bodyPr/>
          <a:lstStyle/>
          <a:p>
            <a:r>
              <a:rPr lang="en-US" smtClean="0"/>
              <a:t>Move one up and then right.</a:t>
            </a:r>
          </a:p>
        </p:txBody>
      </p:sp>
      <p:sp>
        <p:nvSpPr>
          <p:cNvPr id="48134" name="Rectangle 6"/>
          <p:cNvSpPr>
            <a:spLocks noChangeArrowheads="1"/>
          </p:cNvSpPr>
          <p:nvPr/>
        </p:nvSpPr>
        <p:spPr bwMode="auto">
          <a:xfrm>
            <a:off x="25971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8135" name="Rectangle 7"/>
          <p:cNvSpPr>
            <a:spLocks noChangeArrowheads="1"/>
          </p:cNvSpPr>
          <p:nvPr/>
        </p:nvSpPr>
        <p:spPr bwMode="auto">
          <a:xfrm>
            <a:off x="29019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8136" name="Rectangle 8"/>
          <p:cNvSpPr>
            <a:spLocks noChangeArrowheads="1"/>
          </p:cNvSpPr>
          <p:nvPr/>
        </p:nvSpPr>
        <p:spPr bwMode="auto">
          <a:xfrm>
            <a:off x="32067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8137" name="Rectangle 9"/>
          <p:cNvSpPr>
            <a:spLocks noChangeArrowheads="1"/>
          </p:cNvSpPr>
          <p:nvPr/>
        </p:nvSpPr>
        <p:spPr bwMode="auto">
          <a:xfrm>
            <a:off x="35115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8138" name="Rectangle 10"/>
          <p:cNvSpPr>
            <a:spLocks noChangeArrowheads="1"/>
          </p:cNvSpPr>
          <p:nvPr/>
        </p:nvSpPr>
        <p:spPr bwMode="auto">
          <a:xfrm>
            <a:off x="38163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8139" name="Rectangle 11"/>
          <p:cNvSpPr>
            <a:spLocks noChangeArrowheads="1"/>
          </p:cNvSpPr>
          <p:nvPr/>
        </p:nvSpPr>
        <p:spPr bwMode="auto">
          <a:xfrm>
            <a:off x="41211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8140" name="Rectangle 12"/>
          <p:cNvSpPr>
            <a:spLocks noChangeArrowheads="1"/>
          </p:cNvSpPr>
          <p:nvPr/>
        </p:nvSpPr>
        <p:spPr bwMode="auto">
          <a:xfrm>
            <a:off x="44259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8141" name="Rectangle 13"/>
          <p:cNvSpPr>
            <a:spLocks noChangeArrowheads="1"/>
          </p:cNvSpPr>
          <p:nvPr/>
        </p:nvSpPr>
        <p:spPr bwMode="auto">
          <a:xfrm>
            <a:off x="47307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8142" name="Rectangle 14"/>
          <p:cNvSpPr>
            <a:spLocks noChangeArrowheads="1"/>
          </p:cNvSpPr>
          <p:nvPr/>
        </p:nvSpPr>
        <p:spPr bwMode="auto">
          <a:xfrm>
            <a:off x="50355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8143" name="Rectangle 15"/>
          <p:cNvSpPr>
            <a:spLocks noChangeArrowheads="1"/>
          </p:cNvSpPr>
          <p:nvPr/>
        </p:nvSpPr>
        <p:spPr bwMode="auto">
          <a:xfrm>
            <a:off x="5340350" y="996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144" name="Rectangle 16"/>
          <p:cNvSpPr>
            <a:spLocks noChangeArrowheads="1"/>
          </p:cNvSpPr>
          <p:nvPr/>
        </p:nvSpPr>
        <p:spPr bwMode="auto">
          <a:xfrm>
            <a:off x="56451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45" name="Rectangle 17"/>
          <p:cNvSpPr>
            <a:spLocks noChangeArrowheads="1"/>
          </p:cNvSpPr>
          <p:nvPr/>
        </p:nvSpPr>
        <p:spPr bwMode="auto">
          <a:xfrm>
            <a:off x="59499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46" name="Rectangle 18"/>
          <p:cNvSpPr>
            <a:spLocks noChangeArrowheads="1"/>
          </p:cNvSpPr>
          <p:nvPr/>
        </p:nvSpPr>
        <p:spPr bwMode="auto">
          <a:xfrm>
            <a:off x="62547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47" name="Rectangle 19"/>
          <p:cNvSpPr>
            <a:spLocks noChangeArrowheads="1"/>
          </p:cNvSpPr>
          <p:nvPr/>
        </p:nvSpPr>
        <p:spPr bwMode="auto">
          <a:xfrm>
            <a:off x="65595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48" name="Rectangle 20"/>
          <p:cNvSpPr>
            <a:spLocks noChangeArrowheads="1"/>
          </p:cNvSpPr>
          <p:nvPr/>
        </p:nvSpPr>
        <p:spPr bwMode="auto">
          <a:xfrm>
            <a:off x="2292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49" name="Rectangle 21"/>
          <p:cNvSpPr>
            <a:spLocks noChangeArrowheads="1"/>
          </p:cNvSpPr>
          <p:nvPr/>
        </p:nvSpPr>
        <p:spPr bwMode="auto">
          <a:xfrm>
            <a:off x="2597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150" name="Rectangle 22"/>
          <p:cNvSpPr>
            <a:spLocks noChangeArrowheads="1"/>
          </p:cNvSpPr>
          <p:nvPr/>
        </p:nvSpPr>
        <p:spPr bwMode="auto">
          <a:xfrm>
            <a:off x="2901950" y="1301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8151" name="Rectangle 23"/>
          <p:cNvSpPr>
            <a:spLocks noChangeArrowheads="1"/>
          </p:cNvSpPr>
          <p:nvPr/>
        </p:nvSpPr>
        <p:spPr bwMode="auto">
          <a:xfrm>
            <a:off x="3206750" y="1301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8152" name="Rectangle 24"/>
          <p:cNvSpPr>
            <a:spLocks noChangeArrowheads="1"/>
          </p:cNvSpPr>
          <p:nvPr/>
        </p:nvSpPr>
        <p:spPr bwMode="auto">
          <a:xfrm>
            <a:off x="3511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153" name="Rectangle 25"/>
          <p:cNvSpPr>
            <a:spLocks noChangeArrowheads="1"/>
          </p:cNvSpPr>
          <p:nvPr/>
        </p:nvSpPr>
        <p:spPr bwMode="auto">
          <a:xfrm>
            <a:off x="38163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154" name="Rectangle 26"/>
          <p:cNvSpPr>
            <a:spLocks noChangeArrowheads="1"/>
          </p:cNvSpPr>
          <p:nvPr/>
        </p:nvSpPr>
        <p:spPr bwMode="auto">
          <a:xfrm>
            <a:off x="4121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155" name="Rectangle 27"/>
          <p:cNvSpPr>
            <a:spLocks noChangeArrowheads="1"/>
          </p:cNvSpPr>
          <p:nvPr/>
        </p:nvSpPr>
        <p:spPr bwMode="auto">
          <a:xfrm>
            <a:off x="44259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156" name="Rectangle 28"/>
          <p:cNvSpPr>
            <a:spLocks noChangeArrowheads="1"/>
          </p:cNvSpPr>
          <p:nvPr/>
        </p:nvSpPr>
        <p:spPr bwMode="auto">
          <a:xfrm>
            <a:off x="47307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157" name="Rectangle 29"/>
          <p:cNvSpPr>
            <a:spLocks noChangeArrowheads="1"/>
          </p:cNvSpPr>
          <p:nvPr/>
        </p:nvSpPr>
        <p:spPr bwMode="auto">
          <a:xfrm>
            <a:off x="5035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158" name="Rectangle 30"/>
          <p:cNvSpPr>
            <a:spLocks noChangeArrowheads="1"/>
          </p:cNvSpPr>
          <p:nvPr/>
        </p:nvSpPr>
        <p:spPr bwMode="auto">
          <a:xfrm>
            <a:off x="5340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59" name="Rectangle 31"/>
          <p:cNvSpPr>
            <a:spLocks noChangeArrowheads="1"/>
          </p:cNvSpPr>
          <p:nvPr/>
        </p:nvSpPr>
        <p:spPr bwMode="auto">
          <a:xfrm>
            <a:off x="56451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60" name="Rectangle 32"/>
          <p:cNvSpPr>
            <a:spLocks noChangeArrowheads="1"/>
          </p:cNvSpPr>
          <p:nvPr/>
        </p:nvSpPr>
        <p:spPr bwMode="auto">
          <a:xfrm>
            <a:off x="59499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61" name="Rectangle 33"/>
          <p:cNvSpPr>
            <a:spLocks noChangeArrowheads="1"/>
          </p:cNvSpPr>
          <p:nvPr/>
        </p:nvSpPr>
        <p:spPr bwMode="auto">
          <a:xfrm>
            <a:off x="62547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62" name="Rectangle 34"/>
          <p:cNvSpPr>
            <a:spLocks noChangeArrowheads="1"/>
          </p:cNvSpPr>
          <p:nvPr/>
        </p:nvSpPr>
        <p:spPr bwMode="auto">
          <a:xfrm>
            <a:off x="65595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63" name="Rectangle 35"/>
          <p:cNvSpPr>
            <a:spLocks noChangeArrowheads="1"/>
          </p:cNvSpPr>
          <p:nvPr/>
        </p:nvSpPr>
        <p:spPr bwMode="auto">
          <a:xfrm>
            <a:off x="2292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64" name="Rectangle 36"/>
          <p:cNvSpPr>
            <a:spLocks noChangeArrowheads="1"/>
          </p:cNvSpPr>
          <p:nvPr/>
        </p:nvSpPr>
        <p:spPr bwMode="auto">
          <a:xfrm>
            <a:off x="25971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165" name="Rectangle 37"/>
          <p:cNvSpPr>
            <a:spLocks noChangeArrowheads="1"/>
          </p:cNvSpPr>
          <p:nvPr/>
        </p:nvSpPr>
        <p:spPr bwMode="auto">
          <a:xfrm>
            <a:off x="2901950" y="16065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8166" name="Rectangle 38"/>
          <p:cNvSpPr>
            <a:spLocks noChangeArrowheads="1"/>
          </p:cNvSpPr>
          <p:nvPr/>
        </p:nvSpPr>
        <p:spPr bwMode="auto">
          <a:xfrm>
            <a:off x="32067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167" name="Rectangle 39"/>
          <p:cNvSpPr>
            <a:spLocks noChangeArrowheads="1"/>
          </p:cNvSpPr>
          <p:nvPr/>
        </p:nvSpPr>
        <p:spPr bwMode="auto">
          <a:xfrm>
            <a:off x="35115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168" name="Rectangle 40"/>
          <p:cNvSpPr>
            <a:spLocks noChangeArrowheads="1"/>
          </p:cNvSpPr>
          <p:nvPr/>
        </p:nvSpPr>
        <p:spPr bwMode="auto">
          <a:xfrm>
            <a:off x="3816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69" name="Rectangle 41"/>
          <p:cNvSpPr>
            <a:spLocks noChangeArrowheads="1"/>
          </p:cNvSpPr>
          <p:nvPr/>
        </p:nvSpPr>
        <p:spPr bwMode="auto">
          <a:xfrm>
            <a:off x="4121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70" name="Rectangle 42"/>
          <p:cNvSpPr>
            <a:spLocks noChangeArrowheads="1"/>
          </p:cNvSpPr>
          <p:nvPr/>
        </p:nvSpPr>
        <p:spPr bwMode="auto">
          <a:xfrm>
            <a:off x="4425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71" name="Rectangle 43"/>
          <p:cNvSpPr>
            <a:spLocks noChangeArrowheads="1"/>
          </p:cNvSpPr>
          <p:nvPr/>
        </p:nvSpPr>
        <p:spPr bwMode="auto">
          <a:xfrm>
            <a:off x="4730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72" name="Rectangle 44"/>
          <p:cNvSpPr>
            <a:spLocks noChangeArrowheads="1"/>
          </p:cNvSpPr>
          <p:nvPr/>
        </p:nvSpPr>
        <p:spPr bwMode="auto">
          <a:xfrm>
            <a:off x="5035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73" name="Rectangle 45"/>
          <p:cNvSpPr>
            <a:spLocks noChangeArrowheads="1"/>
          </p:cNvSpPr>
          <p:nvPr/>
        </p:nvSpPr>
        <p:spPr bwMode="auto">
          <a:xfrm>
            <a:off x="5340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74" name="Rectangle 46"/>
          <p:cNvSpPr>
            <a:spLocks noChangeArrowheads="1"/>
          </p:cNvSpPr>
          <p:nvPr/>
        </p:nvSpPr>
        <p:spPr bwMode="auto">
          <a:xfrm>
            <a:off x="5645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75" name="Rectangle 47"/>
          <p:cNvSpPr>
            <a:spLocks noChangeArrowheads="1"/>
          </p:cNvSpPr>
          <p:nvPr/>
        </p:nvSpPr>
        <p:spPr bwMode="auto">
          <a:xfrm>
            <a:off x="5949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76" name="Rectangle 48"/>
          <p:cNvSpPr>
            <a:spLocks noChangeArrowheads="1"/>
          </p:cNvSpPr>
          <p:nvPr/>
        </p:nvSpPr>
        <p:spPr bwMode="auto">
          <a:xfrm>
            <a:off x="6254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77" name="Rectangle 49"/>
          <p:cNvSpPr>
            <a:spLocks noChangeArrowheads="1"/>
          </p:cNvSpPr>
          <p:nvPr/>
        </p:nvSpPr>
        <p:spPr bwMode="auto">
          <a:xfrm>
            <a:off x="6559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78" name="Rectangle 50"/>
          <p:cNvSpPr>
            <a:spLocks noChangeArrowheads="1"/>
          </p:cNvSpPr>
          <p:nvPr/>
        </p:nvSpPr>
        <p:spPr bwMode="auto">
          <a:xfrm>
            <a:off x="2292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79" name="Rectangle 51"/>
          <p:cNvSpPr>
            <a:spLocks noChangeArrowheads="1"/>
          </p:cNvSpPr>
          <p:nvPr/>
        </p:nvSpPr>
        <p:spPr bwMode="auto">
          <a:xfrm>
            <a:off x="25971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180" name="Rectangle 52"/>
          <p:cNvSpPr>
            <a:spLocks noChangeArrowheads="1"/>
          </p:cNvSpPr>
          <p:nvPr/>
        </p:nvSpPr>
        <p:spPr bwMode="auto">
          <a:xfrm>
            <a:off x="29019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181" name="Rectangle 53"/>
          <p:cNvSpPr>
            <a:spLocks noChangeArrowheads="1"/>
          </p:cNvSpPr>
          <p:nvPr/>
        </p:nvSpPr>
        <p:spPr bwMode="auto">
          <a:xfrm>
            <a:off x="32067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182" name="Rectangle 54"/>
          <p:cNvSpPr>
            <a:spLocks noChangeArrowheads="1"/>
          </p:cNvSpPr>
          <p:nvPr/>
        </p:nvSpPr>
        <p:spPr bwMode="auto">
          <a:xfrm>
            <a:off x="3511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83" name="Rectangle 55"/>
          <p:cNvSpPr>
            <a:spLocks noChangeArrowheads="1"/>
          </p:cNvSpPr>
          <p:nvPr/>
        </p:nvSpPr>
        <p:spPr bwMode="auto">
          <a:xfrm>
            <a:off x="3816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84" name="Rectangle 56"/>
          <p:cNvSpPr>
            <a:spLocks noChangeArrowheads="1"/>
          </p:cNvSpPr>
          <p:nvPr/>
        </p:nvSpPr>
        <p:spPr bwMode="auto">
          <a:xfrm>
            <a:off x="4121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85" name="Rectangle 57"/>
          <p:cNvSpPr>
            <a:spLocks noChangeArrowheads="1"/>
          </p:cNvSpPr>
          <p:nvPr/>
        </p:nvSpPr>
        <p:spPr bwMode="auto">
          <a:xfrm>
            <a:off x="4425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86" name="Rectangle 58"/>
          <p:cNvSpPr>
            <a:spLocks noChangeArrowheads="1"/>
          </p:cNvSpPr>
          <p:nvPr/>
        </p:nvSpPr>
        <p:spPr bwMode="auto">
          <a:xfrm>
            <a:off x="4730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87" name="Rectangle 59"/>
          <p:cNvSpPr>
            <a:spLocks noChangeArrowheads="1"/>
          </p:cNvSpPr>
          <p:nvPr/>
        </p:nvSpPr>
        <p:spPr bwMode="auto">
          <a:xfrm>
            <a:off x="5035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88" name="Rectangle 60"/>
          <p:cNvSpPr>
            <a:spLocks noChangeArrowheads="1"/>
          </p:cNvSpPr>
          <p:nvPr/>
        </p:nvSpPr>
        <p:spPr bwMode="auto">
          <a:xfrm>
            <a:off x="5340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89" name="Rectangle 61"/>
          <p:cNvSpPr>
            <a:spLocks noChangeArrowheads="1"/>
          </p:cNvSpPr>
          <p:nvPr/>
        </p:nvSpPr>
        <p:spPr bwMode="auto">
          <a:xfrm>
            <a:off x="5645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90" name="Rectangle 62"/>
          <p:cNvSpPr>
            <a:spLocks noChangeArrowheads="1"/>
          </p:cNvSpPr>
          <p:nvPr/>
        </p:nvSpPr>
        <p:spPr bwMode="auto">
          <a:xfrm>
            <a:off x="5949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91" name="Rectangle 63"/>
          <p:cNvSpPr>
            <a:spLocks noChangeArrowheads="1"/>
          </p:cNvSpPr>
          <p:nvPr/>
        </p:nvSpPr>
        <p:spPr bwMode="auto">
          <a:xfrm>
            <a:off x="6254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92" name="Rectangle 64"/>
          <p:cNvSpPr>
            <a:spLocks noChangeArrowheads="1"/>
          </p:cNvSpPr>
          <p:nvPr/>
        </p:nvSpPr>
        <p:spPr bwMode="auto">
          <a:xfrm>
            <a:off x="6559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93" name="Rectangle 65"/>
          <p:cNvSpPr>
            <a:spLocks noChangeArrowheads="1"/>
          </p:cNvSpPr>
          <p:nvPr/>
        </p:nvSpPr>
        <p:spPr bwMode="auto">
          <a:xfrm>
            <a:off x="2292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94" name="Rectangle 66"/>
          <p:cNvSpPr>
            <a:spLocks noChangeArrowheads="1"/>
          </p:cNvSpPr>
          <p:nvPr/>
        </p:nvSpPr>
        <p:spPr bwMode="auto">
          <a:xfrm>
            <a:off x="2597150" y="22161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8195" name="Rectangle 67"/>
          <p:cNvSpPr>
            <a:spLocks noChangeArrowheads="1"/>
          </p:cNvSpPr>
          <p:nvPr/>
        </p:nvSpPr>
        <p:spPr bwMode="auto">
          <a:xfrm>
            <a:off x="2901950" y="22161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8196" name="Rectangle 68"/>
          <p:cNvSpPr>
            <a:spLocks noChangeArrowheads="1"/>
          </p:cNvSpPr>
          <p:nvPr/>
        </p:nvSpPr>
        <p:spPr bwMode="auto">
          <a:xfrm>
            <a:off x="3206750" y="22161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8197" name="Rectangle 69"/>
          <p:cNvSpPr>
            <a:spLocks noChangeArrowheads="1"/>
          </p:cNvSpPr>
          <p:nvPr/>
        </p:nvSpPr>
        <p:spPr bwMode="auto">
          <a:xfrm>
            <a:off x="3511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198" name="Rectangle 70"/>
          <p:cNvSpPr>
            <a:spLocks noChangeArrowheads="1"/>
          </p:cNvSpPr>
          <p:nvPr/>
        </p:nvSpPr>
        <p:spPr bwMode="auto">
          <a:xfrm>
            <a:off x="3816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199" name="Rectangle 71"/>
          <p:cNvSpPr>
            <a:spLocks noChangeArrowheads="1"/>
          </p:cNvSpPr>
          <p:nvPr/>
        </p:nvSpPr>
        <p:spPr bwMode="auto">
          <a:xfrm>
            <a:off x="41211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00" name="Rectangle 72"/>
          <p:cNvSpPr>
            <a:spLocks noChangeArrowheads="1"/>
          </p:cNvSpPr>
          <p:nvPr/>
        </p:nvSpPr>
        <p:spPr bwMode="auto">
          <a:xfrm>
            <a:off x="44259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01" name="Rectangle 73"/>
          <p:cNvSpPr>
            <a:spLocks noChangeArrowheads="1"/>
          </p:cNvSpPr>
          <p:nvPr/>
        </p:nvSpPr>
        <p:spPr bwMode="auto">
          <a:xfrm>
            <a:off x="47307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02" name="Rectangle 74"/>
          <p:cNvSpPr>
            <a:spLocks noChangeArrowheads="1"/>
          </p:cNvSpPr>
          <p:nvPr/>
        </p:nvSpPr>
        <p:spPr bwMode="auto">
          <a:xfrm>
            <a:off x="5035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03" name="Rectangle 75"/>
          <p:cNvSpPr>
            <a:spLocks noChangeArrowheads="1"/>
          </p:cNvSpPr>
          <p:nvPr/>
        </p:nvSpPr>
        <p:spPr bwMode="auto">
          <a:xfrm>
            <a:off x="53403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04" name="Rectangle 76"/>
          <p:cNvSpPr>
            <a:spLocks noChangeArrowheads="1"/>
          </p:cNvSpPr>
          <p:nvPr/>
        </p:nvSpPr>
        <p:spPr bwMode="auto">
          <a:xfrm>
            <a:off x="56451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05" name="Rectangle 77"/>
          <p:cNvSpPr>
            <a:spLocks noChangeArrowheads="1"/>
          </p:cNvSpPr>
          <p:nvPr/>
        </p:nvSpPr>
        <p:spPr bwMode="auto">
          <a:xfrm>
            <a:off x="59499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06" name="Rectangle 78"/>
          <p:cNvSpPr>
            <a:spLocks noChangeArrowheads="1"/>
          </p:cNvSpPr>
          <p:nvPr/>
        </p:nvSpPr>
        <p:spPr bwMode="auto">
          <a:xfrm>
            <a:off x="62547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07" name="Rectangle 79"/>
          <p:cNvSpPr>
            <a:spLocks noChangeArrowheads="1"/>
          </p:cNvSpPr>
          <p:nvPr/>
        </p:nvSpPr>
        <p:spPr bwMode="auto">
          <a:xfrm>
            <a:off x="65595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08" name="Rectangle 80"/>
          <p:cNvSpPr>
            <a:spLocks noChangeArrowheads="1"/>
          </p:cNvSpPr>
          <p:nvPr/>
        </p:nvSpPr>
        <p:spPr bwMode="auto">
          <a:xfrm>
            <a:off x="2292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09" name="Rectangle 81"/>
          <p:cNvSpPr>
            <a:spLocks noChangeArrowheads="1"/>
          </p:cNvSpPr>
          <p:nvPr/>
        </p:nvSpPr>
        <p:spPr bwMode="auto">
          <a:xfrm>
            <a:off x="25971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10" name="Rectangle 82"/>
          <p:cNvSpPr>
            <a:spLocks noChangeArrowheads="1"/>
          </p:cNvSpPr>
          <p:nvPr/>
        </p:nvSpPr>
        <p:spPr bwMode="auto">
          <a:xfrm>
            <a:off x="2901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11" name="Rectangle 83"/>
          <p:cNvSpPr>
            <a:spLocks noChangeArrowheads="1"/>
          </p:cNvSpPr>
          <p:nvPr/>
        </p:nvSpPr>
        <p:spPr bwMode="auto">
          <a:xfrm>
            <a:off x="32067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12" name="Rectangle 84"/>
          <p:cNvSpPr>
            <a:spLocks noChangeArrowheads="1"/>
          </p:cNvSpPr>
          <p:nvPr/>
        </p:nvSpPr>
        <p:spPr bwMode="auto">
          <a:xfrm>
            <a:off x="3511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13" name="Rectangle 85"/>
          <p:cNvSpPr>
            <a:spLocks noChangeArrowheads="1"/>
          </p:cNvSpPr>
          <p:nvPr/>
        </p:nvSpPr>
        <p:spPr bwMode="auto">
          <a:xfrm>
            <a:off x="3816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14" name="Rectangle 86"/>
          <p:cNvSpPr>
            <a:spLocks noChangeArrowheads="1"/>
          </p:cNvSpPr>
          <p:nvPr/>
        </p:nvSpPr>
        <p:spPr bwMode="auto">
          <a:xfrm>
            <a:off x="4121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15" name="Rectangle 87"/>
          <p:cNvSpPr>
            <a:spLocks noChangeArrowheads="1"/>
          </p:cNvSpPr>
          <p:nvPr/>
        </p:nvSpPr>
        <p:spPr bwMode="auto">
          <a:xfrm>
            <a:off x="44259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16" name="Rectangle 88"/>
          <p:cNvSpPr>
            <a:spLocks noChangeArrowheads="1"/>
          </p:cNvSpPr>
          <p:nvPr/>
        </p:nvSpPr>
        <p:spPr bwMode="auto">
          <a:xfrm>
            <a:off x="4730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17" name="Rectangle 89"/>
          <p:cNvSpPr>
            <a:spLocks noChangeArrowheads="1"/>
          </p:cNvSpPr>
          <p:nvPr/>
        </p:nvSpPr>
        <p:spPr bwMode="auto">
          <a:xfrm>
            <a:off x="5035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18" name="Rectangle 90"/>
          <p:cNvSpPr>
            <a:spLocks noChangeArrowheads="1"/>
          </p:cNvSpPr>
          <p:nvPr/>
        </p:nvSpPr>
        <p:spPr bwMode="auto">
          <a:xfrm>
            <a:off x="5340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19" name="Rectangle 91"/>
          <p:cNvSpPr>
            <a:spLocks noChangeArrowheads="1"/>
          </p:cNvSpPr>
          <p:nvPr/>
        </p:nvSpPr>
        <p:spPr bwMode="auto">
          <a:xfrm>
            <a:off x="5645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20" name="Rectangle 92"/>
          <p:cNvSpPr>
            <a:spLocks noChangeArrowheads="1"/>
          </p:cNvSpPr>
          <p:nvPr/>
        </p:nvSpPr>
        <p:spPr bwMode="auto">
          <a:xfrm>
            <a:off x="5949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21" name="Rectangle 93"/>
          <p:cNvSpPr>
            <a:spLocks noChangeArrowheads="1"/>
          </p:cNvSpPr>
          <p:nvPr/>
        </p:nvSpPr>
        <p:spPr bwMode="auto">
          <a:xfrm>
            <a:off x="6254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22" name="Rectangle 94"/>
          <p:cNvSpPr>
            <a:spLocks noChangeArrowheads="1"/>
          </p:cNvSpPr>
          <p:nvPr/>
        </p:nvSpPr>
        <p:spPr bwMode="auto">
          <a:xfrm>
            <a:off x="6559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23" name="Rectangle 95"/>
          <p:cNvSpPr>
            <a:spLocks noChangeArrowheads="1"/>
          </p:cNvSpPr>
          <p:nvPr/>
        </p:nvSpPr>
        <p:spPr bwMode="auto">
          <a:xfrm>
            <a:off x="2292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24" name="Rectangle 96"/>
          <p:cNvSpPr>
            <a:spLocks noChangeArrowheads="1"/>
          </p:cNvSpPr>
          <p:nvPr/>
        </p:nvSpPr>
        <p:spPr bwMode="auto">
          <a:xfrm>
            <a:off x="25971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25" name="Rectangle 97"/>
          <p:cNvSpPr>
            <a:spLocks noChangeArrowheads="1"/>
          </p:cNvSpPr>
          <p:nvPr/>
        </p:nvSpPr>
        <p:spPr bwMode="auto">
          <a:xfrm>
            <a:off x="29019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26" name="Rectangle 98"/>
          <p:cNvSpPr>
            <a:spLocks noChangeArrowheads="1"/>
          </p:cNvSpPr>
          <p:nvPr/>
        </p:nvSpPr>
        <p:spPr bwMode="auto">
          <a:xfrm>
            <a:off x="3206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27" name="Rectangle 99"/>
          <p:cNvSpPr>
            <a:spLocks noChangeArrowheads="1"/>
          </p:cNvSpPr>
          <p:nvPr/>
        </p:nvSpPr>
        <p:spPr bwMode="auto">
          <a:xfrm>
            <a:off x="3511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28" name="Rectangle 100"/>
          <p:cNvSpPr>
            <a:spLocks noChangeArrowheads="1"/>
          </p:cNvSpPr>
          <p:nvPr/>
        </p:nvSpPr>
        <p:spPr bwMode="auto">
          <a:xfrm>
            <a:off x="3816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29" name="Rectangle 101"/>
          <p:cNvSpPr>
            <a:spLocks noChangeArrowheads="1"/>
          </p:cNvSpPr>
          <p:nvPr/>
        </p:nvSpPr>
        <p:spPr bwMode="auto">
          <a:xfrm>
            <a:off x="4121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30" name="Rectangle 102"/>
          <p:cNvSpPr>
            <a:spLocks noChangeArrowheads="1"/>
          </p:cNvSpPr>
          <p:nvPr/>
        </p:nvSpPr>
        <p:spPr bwMode="auto">
          <a:xfrm>
            <a:off x="4425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31" name="Rectangle 103"/>
          <p:cNvSpPr>
            <a:spLocks noChangeArrowheads="1"/>
          </p:cNvSpPr>
          <p:nvPr/>
        </p:nvSpPr>
        <p:spPr bwMode="auto">
          <a:xfrm>
            <a:off x="4730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32" name="Rectangle 104"/>
          <p:cNvSpPr>
            <a:spLocks noChangeArrowheads="1"/>
          </p:cNvSpPr>
          <p:nvPr/>
        </p:nvSpPr>
        <p:spPr bwMode="auto">
          <a:xfrm>
            <a:off x="5035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33" name="Rectangle 105"/>
          <p:cNvSpPr>
            <a:spLocks noChangeArrowheads="1"/>
          </p:cNvSpPr>
          <p:nvPr/>
        </p:nvSpPr>
        <p:spPr bwMode="auto">
          <a:xfrm>
            <a:off x="5340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34" name="Rectangle 106"/>
          <p:cNvSpPr>
            <a:spLocks noChangeArrowheads="1"/>
          </p:cNvSpPr>
          <p:nvPr/>
        </p:nvSpPr>
        <p:spPr bwMode="auto">
          <a:xfrm>
            <a:off x="5645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35" name="Rectangle 107"/>
          <p:cNvSpPr>
            <a:spLocks noChangeArrowheads="1"/>
          </p:cNvSpPr>
          <p:nvPr/>
        </p:nvSpPr>
        <p:spPr bwMode="auto">
          <a:xfrm>
            <a:off x="5949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36" name="Rectangle 108"/>
          <p:cNvSpPr>
            <a:spLocks noChangeArrowheads="1"/>
          </p:cNvSpPr>
          <p:nvPr/>
        </p:nvSpPr>
        <p:spPr bwMode="auto">
          <a:xfrm>
            <a:off x="6254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37" name="Rectangle 109"/>
          <p:cNvSpPr>
            <a:spLocks noChangeArrowheads="1"/>
          </p:cNvSpPr>
          <p:nvPr/>
        </p:nvSpPr>
        <p:spPr bwMode="auto">
          <a:xfrm>
            <a:off x="6559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38" name="Rectangle 110"/>
          <p:cNvSpPr>
            <a:spLocks noChangeArrowheads="1"/>
          </p:cNvSpPr>
          <p:nvPr/>
        </p:nvSpPr>
        <p:spPr bwMode="auto">
          <a:xfrm>
            <a:off x="2292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39" name="Rectangle 111"/>
          <p:cNvSpPr>
            <a:spLocks noChangeArrowheads="1"/>
          </p:cNvSpPr>
          <p:nvPr/>
        </p:nvSpPr>
        <p:spPr bwMode="auto">
          <a:xfrm>
            <a:off x="2597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40" name="Rectangle 112"/>
          <p:cNvSpPr>
            <a:spLocks noChangeArrowheads="1"/>
          </p:cNvSpPr>
          <p:nvPr/>
        </p:nvSpPr>
        <p:spPr bwMode="auto">
          <a:xfrm>
            <a:off x="2901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41" name="Rectangle 113"/>
          <p:cNvSpPr>
            <a:spLocks noChangeArrowheads="1"/>
          </p:cNvSpPr>
          <p:nvPr/>
        </p:nvSpPr>
        <p:spPr bwMode="auto">
          <a:xfrm>
            <a:off x="3206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42" name="Rectangle 114"/>
          <p:cNvSpPr>
            <a:spLocks noChangeArrowheads="1"/>
          </p:cNvSpPr>
          <p:nvPr/>
        </p:nvSpPr>
        <p:spPr bwMode="auto">
          <a:xfrm>
            <a:off x="35115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43" name="Rectangle 115"/>
          <p:cNvSpPr>
            <a:spLocks noChangeArrowheads="1"/>
          </p:cNvSpPr>
          <p:nvPr/>
        </p:nvSpPr>
        <p:spPr bwMode="auto">
          <a:xfrm>
            <a:off x="3816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44" name="Rectangle 116"/>
          <p:cNvSpPr>
            <a:spLocks noChangeArrowheads="1"/>
          </p:cNvSpPr>
          <p:nvPr/>
        </p:nvSpPr>
        <p:spPr bwMode="auto">
          <a:xfrm>
            <a:off x="41211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45" name="Rectangle 117"/>
          <p:cNvSpPr>
            <a:spLocks noChangeArrowheads="1"/>
          </p:cNvSpPr>
          <p:nvPr/>
        </p:nvSpPr>
        <p:spPr bwMode="auto">
          <a:xfrm>
            <a:off x="4425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46" name="Rectangle 118"/>
          <p:cNvSpPr>
            <a:spLocks noChangeArrowheads="1"/>
          </p:cNvSpPr>
          <p:nvPr/>
        </p:nvSpPr>
        <p:spPr bwMode="auto">
          <a:xfrm>
            <a:off x="4730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47" name="Rectangle 119"/>
          <p:cNvSpPr>
            <a:spLocks noChangeArrowheads="1"/>
          </p:cNvSpPr>
          <p:nvPr/>
        </p:nvSpPr>
        <p:spPr bwMode="auto">
          <a:xfrm>
            <a:off x="5035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48" name="Rectangle 120"/>
          <p:cNvSpPr>
            <a:spLocks noChangeArrowheads="1"/>
          </p:cNvSpPr>
          <p:nvPr/>
        </p:nvSpPr>
        <p:spPr bwMode="auto">
          <a:xfrm>
            <a:off x="5340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49" name="Rectangle 121"/>
          <p:cNvSpPr>
            <a:spLocks noChangeArrowheads="1"/>
          </p:cNvSpPr>
          <p:nvPr/>
        </p:nvSpPr>
        <p:spPr bwMode="auto">
          <a:xfrm>
            <a:off x="5645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50" name="Rectangle 122"/>
          <p:cNvSpPr>
            <a:spLocks noChangeArrowheads="1"/>
          </p:cNvSpPr>
          <p:nvPr/>
        </p:nvSpPr>
        <p:spPr bwMode="auto">
          <a:xfrm>
            <a:off x="59499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51" name="Rectangle 123"/>
          <p:cNvSpPr>
            <a:spLocks noChangeArrowheads="1"/>
          </p:cNvSpPr>
          <p:nvPr/>
        </p:nvSpPr>
        <p:spPr bwMode="auto">
          <a:xfrm>
            <a:off x="62547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52" name="Rectangle 124"/>
          <p:cNvSpPr>
            <a:spLocks noChangeArrowheads="1"/>
          </p:cNvSpPr>
          <p:nvPr/>
        </p:nvSpPr>
        <p:spPr bwMode="auto">
          <a:xfrm>
            <a:off x="6559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53" name="Rectangle 125"/>
          <p:cNvSpPr>
            <a:spLocks noChangeArrowheads="1"/>
          </p:cNvSpPr>
          <p:nvPr/>
        </p:nvSpPr>
        <p:spPr bwMode="auto">
          <a:xfrm>
            <a:off x="2292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54" name="Rectangle 126"/>
          <p:cNvSpPr>
            <a:spLocks noChangeArrowheads="1"/>
          </p:cNvSpPr>
          <p:nvPr/>
        </p:nvSpPr>
        <p:spPr bwMode="auto">
          <a:xfrm>
            <a:off x="2597150" y="3435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8255" name="Rectangle 127"/>
          <p:cNvSpPr>
            <a:spLocks noChangeArrowheads="1"/>
          </p:cNvSpPr>
          <p:nvPr/>
        </p:nvSpPr>
        <p:spPr bwMode="auto">
          <a:xfrm>
            <a:off x="2901950" y="3435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8256" name="Rectangle 128"/>
          <p:cNvSpPr>
            <a:spLocks noChangeArrowheads="1"/>
          </p:cNvSpPr>
          <p:nvPr/>
        </p:nvSpPr>
        <p:spPr bwMode="auto">
          <a:xfrm>
            <a:off x="3206750" y="3435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8257" name="Rectangle 129"/>
          <p:cNvSpPr>
            <a:spLocks noChangeArrowheads="1"/>
          </p:cNvSpPr>
          <p:nvPr/>
        </p:nvSpPr>
        <p:spPr bwMode="auto">
          <a:xfrm>
            <a:off x="3511550" y="3435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58" name="Rectangle 130"/>
          <p:cNvSpPr>
            <a:spLocks noChangeArrowheads="1"/>
          </p:cNvSpPr>
          <p:nvPr/>
        </p:nvSpPr>
        <p:spPr bwMode="auto">
          <a:xfrm>
            <a:off x="3816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59" name="Rectangle 131"/>
          <p:cNvSpPr>
            <a:spLocks noChangeArrowheads="1"/>
          </p:cNvSpPr>
          <p:nvPr/>
        </p:nvSpPr>
        <p:spPr bwMode="auto">
          <a:xfrm>
            <a:off x="4121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60" name="Rectangle 132"/>
          <p:cNvSpPr>
            <a:spLocks noChangeArrowheads="1"/>
          </p:cNvSpPr>
          <p:nvPr/>
        </p:nvSpPr>
        <p:spPr bwMode="auto">
          <a:xfrm>
            <a:off x="4425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61" name="Rectangle 133"/>
          <p:cNvSpPr>
            <a:spLocks noChangeArrowheads="1"/>
          </p:cNvSpPr>
          <p:nvPr/>
        </p:nvSpPr>
        <p:spPr bwMode="auto">
          <a:xfrm>
            <a:off x="4730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62" name="Rectangle 134"/>
          <p:cNvSpPr>
            <a:spLocks noChangeArrowheads="1"/>
          </p:cNvSpPr>
          <p:nvPr/>
        </p:nvSpPr>
        <p:spPr bwMode="auto">
          <a:xfrm>
            <a:off x="50355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63" name="Rectangle 135"/>
          <p:cNvSpPr>
            <a:spLocks noChangeArrowheads="1"/>
          </p:cNvSpPr>
          <p:nvPr/>
        </p:nvSpPr>
        <p:spPr bwMode="auto">
          <a:xfrm>
            <a:off x="5340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64" name="Rectangle 136"/>
          <p:cNvSpPr>
            <a:spLocks noChangeArrowheads="1"/>
          </p:cNvSpPr>
          <p:nvPr/>
        </p:nvSpPr>
        <p:spPr bwMode="auto">
          <a:xfrm>
            <a:off x="56451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65" name="Rectangle 137"/>
          <p:cNvSpPr>
            <a:spLocks noChangeArrowheads="1"/>
          </p:cNvSpPr>
          <p:nvPr/>
        </p:nvSpPr>
        <p:spPr bwMode="auto">
          <a:xfrm>
            <a:off x="59499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66" name="Rectangle 138"/>
          <p:cNvSpPr>
            <a:spLocks noChangeArrowheads="1"/>
          </p:cNvSpPr>
          <p:nvPr/>
        </p:nvSpPr>
        <p:spPr bwMode="auto">
          <a:xfrm>
            <a:off x="62547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67" name="Rectangle 139"/>
          <p:cNvSpPr>
            <a:spLocks noChangeArrowheads="1"/>
          </p:cNvSpPr>
          <p:nvPr/>
        </p:nvSpPr>
        <p:spPr bwMode="auto">
          <a:xfrm>
            <a:off x="65595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68" name="Rectangle 140"/>
          <p:cNvSpPr>
            <a:spLocks noChangeArrowheads="1"/>
          </p:cNvSpPr>
          <p:nvPr/>
        </p:nvSpPr>
        <p:spPr bwMode="auto">
          <a:xfrm>
            <a:off x="2292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69" name="Rectangle 141"/>
          <p:cNvSpPr>
            <a:spLocks noChangeArrowheads="1"/>
          </p:cNvSpPr>
          <p:nvPr/>
        </p:nvSpPr>
        <p:spPr bwMode="auto">
          <a:xfrm>
            <a:off x="2597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70" name="Rectangle 142"/>
          <p:cNvSpPr>
            <a:spLocks noChangeArrowheads="1"/>
          </p:cNvSpPr>
          <p:nvPr/>
        </p:nvSpPr>
        <p:spPr bwMode="auto">
          <a:xfrm>
            <a:off x="29019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71" name="Rectangle 143"/>
          <p:cNvSpPr>
            <a:spLocks noChangeArrowheads="1"/>
          </p:cNvSpPr>
          <p:nvPr/>
        </p:nvSpPr>
        <p:spPr bwMode="auto">
          <a:xfrm>
            <a:off x="3206750" y="37401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8272" name="Rectangle 144"/>
          <p:cNvSpPr>
            <a:spLocks noChangeArrowheads="1"/>
          </p:cNvSpPr>
          <p:nvPr/>
        </p:nvSpPr>
        <p:spPr bwMode="auto">
          <a:xfrm>
            <a:off x="3511550" y="37401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8273" name="Rectangle 145"/>
          <p:cNvSpPr>
            <a:spLocks noChangeArrowheads="1"/>
          </p:cNvSpPr>
          <p:nvPr/>
        </p:nvSpPr>
        <p:spPr bwMode="auto">
          <a:xfrm>
            <a:off x="3816350" y="37401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8274" name="Rectangle 146"/>
          <p:cNvSpPr>
            <a:spLocks noChangeArrowheads="1"/>
          </p:cNvSpPr>
          <p:nvPr/>
        </p:nvSpPr>
        <p:spPr bwMode="auto">
          <a:xfrm>
            <a:off x="4121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75" name="Rectangle 147"/>
          <p:cNvSpPr>
            <a:spLocks noChangeArrowheads="1"/>
          </p:cNvSpPr>
          <p:nvPr/>
        </p:nvSpPr>
        <p:spPr bwMode="auto">
          <a:xfrm>
            <a:off x="4425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76" name="Rectangle 148"/>
          <p:cNvSpPr>
            <a:spLocks noChangeArrowheads="1"/>
          </p:cNvSpPr>
          <p:nvPr/>
        </p:nvSpPr>
        <p:spPr bwMode="auto">
          <a:xfrm>
            <a:off x="4730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77" name="Rectangle 149"/>
          <p:cNvSpPr>
            <a:spLocks noChangeArrowheads="1"/>
          </p:cNvSpPr>
          <p:nvPr/>
        </p:nvSpPr>
        <p:spPr bwMode="auto">
          <a:xfrm>
            <a:off x="5035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78" name="Rectangle 150"/>
          <p:cNvSpPr>
            <a:spLocks noChangeArrowheads="1"/>
          </p:cNvSpPr>
          <p:nvPr/>
        </p:nvSpPr>
        <p:spPr bwMode="auto">
          <a:xfrm>
            <a:off x="5340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79" name="Rectangle 151"/>
          <p:cNvSpPr>
            <a:spLocks noChangeArrowheads="1"/>
          </p:cNvSpPr>
          <p:nvPr/>
        </p:nvSpPr>
        <p:spPr bwMode="auto">
          <a:xfrm>
            <a:off x="56451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80" name="Rectangle 152"/>
          <p:cNvSpPr>
            <a:spLocks noChangeArrowheads="1"/>
          </p:cNvSpPr>
          <p:nvPr/>
        </p:nvSpPr>
        <p:spPr bwMode="auto">
          <a:xfrm>
            <a:off x="5949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81" name="Rectangle 153"/>
          <p:cNvSpPr>
            <a:spLocks noChangeArrowheads="1"/>
          </p:cNvSpPr>
          <p:nvPr/>
        </p:nvSpPr>
        <p:spPr bwMode="auto">
          <a:xfrm>
            <a:off x="6254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82" name="Rectangle 154"/>
          <p:cNvSpPr>
            <a:spLocks noChangeArrowheads="1"/>
          </p:cNvSpPr>
          <p:nvPr/>
        </p:nvSpPr>
        <p:spPr bwMode="auto">
          <a:xfrm>
            <a:off x="6559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83" name="Rectangle 155"/>
          <p:cNvSpPr>
            <a:spLocks noChangeArrowheads="1"/>
          </p:cNvSpPr>
          <p:nvPr/>
        </p:nvSpPr>
        <p:spPr bwMode="auto">
          <a:xfrm>
            <a:off x="2292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84" name="Rectangle 156"/>
          <p:cNvSpPr>
            <a:spLocks noChangeArrowheads="1"/>
          </p:cNvSpPr>
          <p:nvPr/>
        </p:nvSpPr>
        <p:spPr bwMode="auto">
          <a:xfrm>
            <a:off x="2597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85" name="Rectangle 157"/>
          <p:cNvSpPr>
            <a:spLocks noChangeArrowheads="1"/>
          </p:cNvSpPr>
          <p:nvPr/>
        </p:nvSpPr>
        <p:spPr bwMode="auto">
          <a:xfrm>
            <a:off x="29019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86" name="Rectangle 158"/>
          <p:cNvSpPr>
            <a:spLocks noChangeArrowheads="1"/>
          </p:cNvSpPr>
          <p:nvPr/>
        </p:nvSpPr>
        <p:spPr bwMode="auto">
          <a:xfrm>
            <a:off x="3206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87" name="Rectangle 159"/>
          <p:cNvSpPr>
            <a:spLocks noChangeArrowheads="1"/>
          </p:cNvSpPr>
          <p:nvPr/>
        </p:nvSpPr>
        <p:spPr bwMode="auto">
          <a:xfrm>
            <a:off x="3511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88" name="Rectangle 160"/>
          <p:cNvSpPr>
            <a:spLocks noChangeArrowheads="1"/>
          </p:cNvSpPr>
          <p:nvPr/>
        </p:nvSpPr>
        <p:spPr bwMode="auto">
          <a:xfrm>
            <a:off x="38163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89" name="Rectangle 161"/>
          <p:cNvSpPr>
            <a:spLocks noChangeArrowheads="1"/>
          </p:cNvSpPr>
          <p:nvPr/>
        </p:nvSpPr>
        <p:spPr bwMode="auto">
          <a:xfrm>
            <a:off x="4121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90" name="Rectangle 162"/>
          <p:cNvSpPr>
            <a:spLocks noChangeArrowheads="1"/>
          </p:cNvSpPr>
          <p:nvPr/>
        </p:nvSpPr>
        <p:spPr bwMode="auto">
          <a:xfrm>
            <a:off x="4425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91" name="Rectangle 163"/>
          <p:cNvSpPr>
            <a:spLocks noChangeArrowheads="1"/>
          </p:cNvSpPr>
          <p:nvPr/>
        </p:nvSpPr>
        <p:spPr bwMode="auto">
          <a:xfrm>
            <a:off x="4730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92" name="Rectangle 164"/>
          <p:cNvSpPr>
            <a:spLocks noChangeArrowheads="1"/>
          </p:cNvSpPr>
          <p:nvPr/>
        </p:nvSpPr>
        <p:spPr bwMode="auto">
          <a:xfrm>
            <a:off x="5035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93" name="Rectangle 165"/>
          <p:cNvSpPr>
            <a:spLocks noChangeArrowheads="1"/>
          </p:cNvSpPr>
          <p:nvPr/>
        </p:nvSpPr>
        <p:spPr bwMode="auto">
          <a:xfrm>
            <a:off x="5340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94" name="Rectangle 166"/>
          <p:cNvSpPr>
            <a:spLocks noChangeArrowheads="1"/>
          </p:cNvSpPr>
          <p:nvPr/>
        </p:nvSpPr>
        <p:spPr bwMode="auto">
          <a:xfrm>
            <a:off x="5645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295" name="Rectangle 167"/>
          <p:cNvSpPr>
            <a:spLocks noChangeArrowheads="1"/>
          </p:cNvSpPr>
          <p:nvPr/>
        </p:nvSpPr>
        <p:spPr bwMode="auto">
          <a:xfrm>
            <a:off x="5949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96" name="Rectangle 168"/>
          <p:cNvSpPr>
            <a:spLocks noChangeArrowheads="1"/>
          </p:cNvSpPr>
          <p:nvPr/>
        </p:nvSpPr>
        <p:spPr bwMode="auto">
          <a:xfrm>
            <a:off x="6254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97" name="Rectangle 169"/>
          <p:cNvSpPr>
            <a:spLocks noChangeArrowheads="1"/>
          </p:cNvSpPr>
          <p:nvPr/>
        </p:nvSpPr>
        <p:spPr bwMode="auto">
          <a:xfrm>
            <a:off x="6559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98" name="Rectangle 170"/>
          <p:cNvSpPr>
            <a:spLocks noChangeArrowheads="1"/>
          </p:cNvSpPr>
          <p:nvPr/>
        </p:nvSpPr>
        <p:spPr bwMode="auto">
          <a:xfrm>
            <a:off x="2292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299" name="Rectangle 171"/>
          <p:cNvSpPr>
            <a:spLocks noChangeArrowheads="1"/>
          </p:cNvSpPr>
          <p:nvPr/>
        </p:nvSpPr>
        <p:spPr bwMode="auto">
          <a:xfrm>
            <a:off x="2597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300" name="Rectangle 172"/>
          <p:cNvSpPr>
            <a:spLocks noChangeArrowheads="1"/>
          </p:cNvSpPr>
          <p:nvPr/>
        </p:nvSpPr>
        <p:spPr bwMode="auto">
          <a:xfrm>
            <a:off x="2901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301" name="Rectangle 173"/>
          <p:cNvSpPr>
            <a:spLocks noChangeArrowheads="1"/>
          </p:cNvSpPr>
          <p:nvPr/>
        </p:nvSpPr>
        <p:spPr bwMode="auto">
          <a:xfrm>
            <a:off x="3206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02" name="Rectangle 174"/>
          <p:cNvSpPr>
            <a:spLocks noChangeArrowheads="1"/>
          </p:cNvSpPr>
          <p:nvPr/>
        </p:nvSpPr>
        <p:spPr bwMode="auto">
          <a:xfrm>
            <a:off x="3511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03" name="Rectangle 175"/>
          <p:cNvSpPr>
            <a:spLocks noChangeArrowheads="1"/>
          </p:cNvSpPr>
          <p:nvPr/>
        </p:nvSpPr>
        <p:spPr bwMode="auto">
          <a:xfrm>
            <a:off x="3816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04" name="Rectangle 176"/>
          <p:cNvSpPr>
            <a:spLocks noChangeArrowheads="1"/>
          </p:cNvSpPr>
          <p:nvPr/>
        </p:nvSpPr>
        <p:spPr bwMode="auto">
          <a:xfrm>
            <a:off x="4121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305" name="Rectangle 177"/>
          <p:cNvSpPr>
            <a:spLocks noChangeArrowheads="1"/>
          </p:cNvSpPr>
          <p:nvPr/>
        </p:nvSpPr>
        <p:spPr bwMode="auto">
          <a:xfrm>
            <a:off x="4425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306" name="Rectangle 178"/>
          <p:cNvSpPr>
            <a:spLocks noChangeArrowheads="1"/>
          </p:cNvSpPr>
          <p:nvPr/>
        </p:nvSpPr>
        <p:spPr bwMode="auto">
          <a:xfrm>
            <a:off x="47307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307" name="Rectangle 179"/>
          <p:cNvSpPr>
            <a:spLocks noChangeArrowheads="1"/>
          </p:cNvSpPr>
          <p:nvPr/>
        </p:nvSpPr>
        <p:spPr bwMode="auto">
          <a:xfrm>
            <a:off x="50355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308" name="Rectangle 180"/>
          <p:cNvSpPr>
            <a:spLocks noChangeArrowheads="1"/>
          </p:cNvSpPr>
          <p:nvPr/>
        </p:nvSpPr>
        <p:spPr bwMode="auto">
          <a:xfrm>
            <a:off x="53403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309" name="Rectangle 181"/>
          <p:cNvSpPr>
            <a:spLocks noChangeArrowheads="1"/>
          </p:cNvSpPr>
          <p:nvPr/>
        </p:nvSpPr>
        <p:spPr bwMode="auto">
          <a:xfrm>
            <a:off x="5645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310" name="Rectangle 182"/>
          <p:cNvSpPr>
            <a:spLocks noChangeArrowheads="1"/>
          </p:cNvSpPr>
          <p:nvPr/>
        </p:nvSpPr>
        <p:spPr bwMode="auto">
          <a:xfrm>
            <a:off x="59499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11" name="Rectangle 183"/>
          <p:cNvSpPr>
            <a:spLocks noChangeArrowheads="1"/>
          </p:cNvSpPr>
          <p:nvPr/>
        </p:nvSpPr>
        <p:spPr bwMode="auto">
          <a:xfrm>
            <a:off x="6254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12" name="Rectangle 184"/>
          <p:cNvSpPr>
            <a:spLocks noChangeArrowheads="1"/>
          </p:cNvSpPr>
          <p:nvPr/>
        </p:nvSpPr>
        <p:spPr bwMode="auto">
          <a:xfrm>
            <a:off x="6559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13" name="Rectangle 185"/>
          <p:cNvSpPr>
            <a:spLocks noChangeArrowheads="1"/>
          </p:cNvSpPr>
          <p:nvPr/>
        </p:nvSpPr>
        <p:spPr bwMode="auto">
          <a:xfrm>
            <a:off x="2292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14" name="Rectangle 186"/>
          <p:cNvSpPr>
            <a:spLocks noChangeArrowheads="1"/>
          </p:cNvSpPr>
          <p:nvPr/>
        </p:nvSpPr>
        <p:spPr bwMode="auto">
          <a:xfrm>
            <a:off x="2597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315" name="Rectangle 187"/>
          <p:cNvSpPr>
            <a:spLocks noChangeArrowheads="1"/>
          </p:cNvSpPr>
          <p:nvPr/>
        </p:nvSpPr>
        <p:spPr bwMode="auto">
          <a:xfrm>
            <a:off x="29019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316" name="Rectangle 188"/>
          <p:cNvSpPr>
            <a:spLocks noChangeArrowheads="1"/>
          </p:cNvSpPr>
          <p:nvPr/>
        </p:nvSpPr>
        <p:spPr bwMode="auto">
          <a:xfrm>
            <a:off x="3206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17" name="Rectangle 189"/>
          <p:cNvSpPr>
            <a:spLocks noChangeArrowheads="1"/>
          </p:cNvSpPr>
          <p:nvPr/>
        </p:nvSpPr>
        <p:spPr bwMode="auto">
          <a:xfrm>
            <a:off x="3511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18" name="Rectangle 190"/>
          <p:cNvSpPr>
            <a:spLocks noChangeArrowheads="1"/>
          </p:cNvSpPr>
          <p:nvPr/>
        </p:nvSpPr>
        <p:spPr bwMode="auto">
          <a:xfrm>
            <a:off x="3816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19" name="Rectangle 191"/>
          <p:cNvSpPr>
            <a:spLocks noChangeArrowheads="1"/>
          </p:cNvSpPr>
          <p:nvPr/>
        </p:nvSpPr>
        <p:spPr bwMode="auto">
          <a:xfrm>
            <a:off x="41211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20" name="Rectangle 192"/>
          <p:cNvSpPr>
            <a:spLocks noChangeArrowheads="1"/>
          </p:cNvSpPr>
          <p:nvPr/>
        </p:nvSpPr>
        <p:spPr bwMode="auto">
          <a:xfrm>
            <a:off x="4425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21" name="Rectangle 193"/>
          <p:cNvSpPr>
            <a:spLocks noChangeArrowheads="1"/>
          </p:cNvSpPr>
          <p:nvPr/>
        </p:nvSpPr>
        <p:spPr bwMode="auto">
          <a:xfrm>
            <a:off x="4730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22" name="Rectangle 194"/>
          <p:cNvSpPr>
            <a:spLocks noChangeArrowheads="1"/>
          </p:cNvSpPr>
          <p:nvPr/>
        </p:nvSpPr>
        <p:spPr bwMode="auto">
          <a:xfrm>
            <a:off x="5035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23" name="Rectangle 195"/>
          <p:cNvSpPr>
            <a:spLocks noChangeArrowheads="1"/>
          </p:cNvSpPr>
          <p:nvPr/>
        </p:nvSpPr>
        <p:spPr bwMode="auto">
          <a:xfrm>
            <a:off x="5340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24" name="Rectangle 196"/>
          <p:cNvSpPr>
            <a:spLocks noChangeArrowheads="1"/>
          </p:cNvSpPr>
          <p:nvPr/>
        </p:nvSpPr>
        <p:spPr bwMode="auto">
          <a:xfrm>
            <a:off x="5645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325" name="Rectangle 197"/>
          <p:cNvSpPr>
            <a:spLocks noChangeArrowheads="1"/>
          </p:cNvSpPr>
          <p:nvPr/>
        </p:nvSpPr>
        <p:spPr bwMode="auto">
          <a:xfrm>
            <a:off x="5949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26" name="Rectangle 198"/>
          <p:cNvSpPr>
            <a:spLocks noChangeArrowheads="1"/>
          </p:cNvSpPr>
          <p:nvPr/>
        </p:nvSpPr>
        <p:spPr bwMode="auto">
          <a:xfrm>
            <a:off x="6254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27" name="Rectangle 199"/>
          <p:cNvSpPr>
            <a:spLocks noChangeArrowheads="1"/>
          </p:cNvSpPr>
          <p:nvPr/>
        </p:nvSpPr>
        <p:spPr bwMode="auto">
          <a:xfrm>
            <a:off x="6559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28" name="Rectangle 201"/>
          <p:cNvSpPr>
            <a:spLocks noChangeArrowheads="1"/>
          </p:cNvSpPr>
          <p:nvPr/>
        </p:nvSpPr>
        <p:spPr bwMode="auto">
          <a:xfrm>
            <a:off x="2597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29" name="Rectangle 202"/>
          <p:cNvSpPr>
            <a:spLocks noChangeArrowheads="1"/>
          </p:cNvSpPr>
          <p:nvPr/>
        </p:nvSpPr>
        <p:spPr bwMode="auto">
          <a:xfrm>
            <a:off x="2901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330" name="Rectangle 203"/>
          <p:cNvSpPr>
            <a:spLocks noChangeArrowheads="1"/>
          </p:cNvSpPr>
          <p:nvPr/>
        </p:nvSpPr>
        <p:spPr bwMode="auto">
          <a:xfrm>
            <a:off x="3206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31" name="Rectangle 204"/>
          <p:cNvSpPr>
            <a:spLocks noChangeArrowheads="1"/>
          </p:cNvSpPr>
          <p:nvPr/>
        </p:nvSpPr>
        <p:spPr bwMode="auto">
          <a:xfrm>
            <a:off x="3511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32" name="Rectangle 205"/>
          <p:cNvSpPr>
            <a:spLocks noChangeArrowheads="1"/>
          </p:cNvSpPr>
          <p:nvPr/>
        </p:nvSpPr>
        <p:spPr bwMode="auto">
          <a:xfrm>
            <a:off x="3816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33" name="Rectangle 206"/>
          <p:cNvSpPr>
            <a:spLocks noChangeArrowheads="1"/>
          </p:cNvSpPr>
          <p:nvPr/>
        </p:nvSpPr>
        <p:spPr bwMode="auto">
          <a:xfrm>
            <a:off x="4121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34" name="Rectangle 207"/>
          <p:cNvSpPr>
            <a:spLocks noChangeArrowheads="1"/>
          </p:cNvSpPr>
          <p:nvPr/>
        </p:nvSpPr>
        <p:spPr bwMode="auto">
          <a:xfrm>
            <a:off x="44259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35" name="Rectangle 208"/>
          <p:cNvSpPr>
            <a:spLocks noChangeArrowheads="1"/>
          </p:cNvSpPr>
          <p:nvPr/>
        </p:nvSpPr>
        <p:spPr bwMode="auto">
          <a:xfrm>
            <a:off x="4730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36" name="Rectangle 209"/>
          <p:cNvSpPr>
            <a:spLocks noChangeArrowheads="1"/>
          </p:cNvSpPr>
          <p:nvPr/>
        </p:nvSpPr>
        <p:spPr bwMode="auto">
          <a:xfrm>
            <a:off x="5035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37" name="Rectangle 210"/>
          <p:cNvSpPr>
            <a:spLocks noChangeArrowheads="1"/>
          </p:cNvSpPr>
          <p:nvPr/>
        </p:nvSpPr>
        <p:spPr bwMode="auto">
          <a:xfrm>
            <a:off x="5340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38" name="Rectangle 211"/>
          <p:cNvSpPr>
            <a:spLocks noChangeArrowheads="1"/>
          </p:cNvSpPr>
          <p:nvPr/>
        </p:nvSpPr>
        <p:spPr bwMode="auto">
          <a:xfrm>
            <a:off x="5645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39" name="Rectangle 212"/>
          <p:cNvSpPr>
            <a:spLocks noChangeArrowheads="1"/>
          </p:cNvSpPr>
          <p:nvPr/>
        </p:nvSpPr>
        <p:spPr bwMode="auto">
          <a:xfrm>
            <a:off x="5949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8340" name="Rectangle 213"/>
          <p:cNvSpPr>
            <a:spLocks noChangeArrowheads="1"/>
          </p:cNvSpPr>
          <p:nvPr/>
        </p:nvSpPr>
        <p:spPr bwMode="auto">
          <a:xfrm>
            <a:off x="6254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8341" name="Rectangle 214"/>
          <p:cNvSpPr>
            <a:spLocks noChangeArrowheads="1"/>
          </p:cNvSpPr>
          <p:nvPr/>
        </p:nvSpPr>
        <p:spPr bwMode="auto">
          <a:xfrm>
            <a:off x="6559550" y="4959350"/>
            <a:ext cx="292100" cy="292100"/>
          </a:xfrm>
          <a:prstGeom prst="rect">
            <a:avLst/>
          </a:prstGeom>
          <a:solidFill>
            <a:srgbClr val="33CC33"/>
          </a:solidFill>
          <a:ln w="12700">
            <a:solidFill>
              <a:schemeClr val="tx1"/>
            </a:solidFill>
            <a:miter lim="800000"/>
            <a:headEnd/>
            <a:tailEnd/>
          </a:ln>
        </p:spPr>
        <p:txBody>
          <a:bodyPr wrap="none" anchor="ctr"/>
          <a:lstStyle/>
          <a:p>
            <a:endParaRPr lang="en-US"/>
          </a:p>
        </p:txBody>
      </p:sp>
      <p:sp>
        <p:nvSpPr>
          <p:cNvPr id="48342" name="AutoShape 215"/>
          <p:cNvSpPr>
            <a:spLocks noChangeArrowheads="1"/>
          </p:cNvSpPr>
          <p:nvPr/>
        </p:nvSpPr>
        <p:spPr bwMode="auto">
          <a:xfrm>
            <a:off x="7016750" y="4959350"/>
            <a:ext cx="292100" cy="292100"/>
          </a:xfrm>
          <a:prstGeom prst="cube">
            <a:avLst>
              <a:gd name="adj" fmla="val 24995"/>
            </a:avLst>
          </a:prstGeom>
          <a:solidFill>
            <a:srgbClr val="FFFF00"/>
          </a:solidFill>
          <a:ln w="12700">
            <a:solidFill>
              <a:schemeClr val="tx1"/>
            </a:solidFill>
            <a:miter lim="800000"/>
            <a:headEnd/>
            <a:tailEnd/>
          </a:ln>
        </p:spPr>
        <p:txBody>
          <a:bodyPr wrap="none" anchor="ctr"/>
          <a:lstStyle/>
          <a:p>
            <a:endParaRPr lang="en-US"/>
          </a:p>
        </p:txBody>
      </p:sp>
      <p:pic>
        <p:nvPicPr>
          <p:cNvPr id="48343" name="Picture 216"/>
          <p:cNvPicPr>
            <a:picLocks noChangeArrowheads="1"/>
          </p:cNvPicPr>
          <p:nvPr/>
        </p:nvPicPr>
        <p:blipFill>
          <a:blip r:embed="rId2"/>
          <a:srcRect/>
          <a:stretch>
            <a:fillRect/>
          </a:stretch>
        </p:blipFill>
        <p:spPr bwMode="auto">
          <a:xfrm>
            <a:off x="2971800" y="1371600"/>
            <a:ext cx="228600" cy="228600"/>
          </a:xfrm>
          <a:prstGeom prst="rect">
            <a:avLst/>
          </a:prstGeom>
          <a:noFill/>
          <a:ln w="9525">
            <a:noFill/>
            <a:miter lim="800000"/>
            <a:headEnd/>
            <a:tailEnd/>
          </a:ln>
        </p:spPr>
      </p:pic>
      <p:grpSp>
        <p:nvGrpSpPr>
          <p:cNvPr id="2" name="Group 220"/>
          <p:cNvGrpSpPr>
            <a:grpSpLocks/>
          </p:cNvGrpSpPr>
          <p:nvPr/>
        </p:nvGrpSpPr>
        <p:grpSpPr bwMode="auto">
          <a:xfrm>
            <a:off x="2901950" y="1301750"/>
            <a:ext cx="603250" cy="298450"/>
            <a:chOff x="1828" y="820"/>
            <a:chExt cx="380" cy="188"/>
          </a:xfrm>
        </p:grpSpPr>
        <p:sp>
          <p:nvSpPr>
            <p:cNvPr id="48367" name="Rectangle 217"/>
            <p:cNvSpPr>
              <a:spLocks noChangeArrowheads="1"/>
            </p:cNvSpPr>
            <p:nvPr/>
          </p:nvSpPr>
          <p:spPr bwMode="auto">
            <a:xfrm>
              <a:off x="1828" y="820"/>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8368" name="Rectangle 218"/>
            <p:cNvSpPr>
              <a:spLocks noChangeArrowheads="1"/>
            </p:cNvSpPr>
            <p:nvPr/>
          </p:nvSpPr>
          <p:spPr bwMode="auto">
            <a:xfrm>
              <a:off x="2020" y="820"/>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8369" name="Picture 219"/>
            <p:cNvPicPr>
              <a:picLocks noChangeArrowheads="1"/>
            </p:cNvPicPr>
            <p:nvPr/>
          </p:nvPicPr>
          <p:blipFill>
            <a:blip r:embed="rId2"/>
            <a:srcRect/>
            <a:stretch>
              <a:fillRect/>
            </a:stretch>
          </p:blipFill>
          <p:spPr bwMode="auto">
            <a:xfrm>
              <a:off x="2064" y="864"/>
              <a:ext cx="144" cy="144"/>
            </a:xfrm>
            <a:prstGeom prst="rect">
              <a:avLst/>
            </a:prstGeom>
            <a:noFill/>
            <a:ln w="9525">
              <a:noFill/>
              <a:miter lim="800000"/>
              <a:headEnd/>
              <a:tailEnd/>
            </a:ln>
          </p:spPr>
        </p:pic>
      </p:grpSp>
      <p:grpSp>
        <p:nvGrpSpPr>
          <p:cNvPr id="3" name="Group 224"/>
          <p:cNvGrpSpPr>
            <a:grpSpLocks/>
          </p:cNvGrpSpPr>
          <p:nvPr/>
        </p:nvGrpSpPr>
        <p:grpSpPr bwMode="auto">
          <a:xfrm>
            <a:off x="3206750" y="996950"/>
            <a:ext cx="298450" cy="596900"/>
            <a:chOff x="2020" y="628"/>
            <a:chExt cx="188" cy="376"/>
          </a:xfrm>
        </p:grpSpPr>
        <p:sp>
          <p:nvSpPr>
            <p:cNvPr id="48364" name="Rectangle 221"/>
            <p:cNvSpPr>
              <a:spLocks noChangeArrowheads="1"/>
            </p:cNvSpPr>
            <p:nvPr/>
          </p:nvSpPr>
          <p:spPr bwMode="auto">
            <a:xfrm>
              <a:off x="2020" y="820"/>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8365" name="Rectangle 222"/>
            <p:cNvSpPr>
              <a:spLocks noChangeArrowheads="1"/>
            </p:cNvSpPr>
            <p:nvPr/>
          </p:nvSpPr>
          <p:spPr bwMode="auto">
            <a:xfrm>
              <a:off x="2020"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8366" name="Picture 223"/>
            <p:cNvPicPr>
              <a:picLocks noChangeArrowheads="1"/>
            </p:cNvPicPr>
            <p:nvPr/>
          </p:nvPicPr>
          <p:blipFill>
            <a:blip r:embed="rId2"/>
            <a:srcRect/>
            <a:stretch>
              <a:fillRect/>
            </a:stretch>
          </p:blipFill>
          <p:spPr bwMode="auto">
            <a:xfrm>
              <a:off x="2064" y="672"/>
              <a:ext cx="144" cy="144"/>
            </a:xfrm>
            <a:prstGeom prst="rect">
              <a:avLst/>
            </a:prstGeom>
            <a:noFill/>
            <a:ln w="9525">
              <a:noFill/>
              <a:miter lim="800000"/>
              <a:headEnd/>
              <a:tailEnd/>
            </a:ln>
          </p:spPr>
        </p:pic>
      </p:grpSp>
      <p:grpSp>
        <p:nvGrpSpPr>
          <p:cNvPr id="4" name="Group 228"/>
          <p:cNvGrpSpPr>
            <a:grpSpLocks/>
          </p:cNvGrpSpPr>
          <p:nvPr/>
        </p:nvGrpSpPr>
        <p:grpSpPr bwMode="auto">
          <a:xfrm>
            <a:off x="2901950" y="996950"/>
            <a:ext cx="596900" cy="298450"/>
            <a:chOff x="1828" y="628"/>
            <a:chExt cx="376" cy="188"/>
          </a:xfrm>
        </p:grpSpPr>
        <p:sp>
          <p:nvSpPr>
            <p:cNvPr id="48361" name="Rectangle 225"/>
            <p:cNvSpPr>
              <a:spLocks noChangeArrowheads="1"/>
            </p:cNvSpPr>
            <p:nvPr/>
          </p:nvSpPr>
          <p:spPr bwMode="auto">
            <a:xfrm>
              <a:off x="2020" y="628"/>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8362" name="Rectangle 226"/>
            <p:cNvSpPr>
              <a:spLocks noChangeArrowheads="1"/>
            </p:cNvSpPr>
            <p:nvPr/>
          </p:nvSpPr>
          <p:spPr bwMode="auto">
            <a:xfrm>
              <a:off x="1828"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8363" name="Picture 227"/>
            <p:cNvPicPr>
              <a:picLocks noChangeArrowheads="1"/>
            </p:cNvPicPr>
            <p:nvPr/>
          </p:nvPicPr>
          <p:blipFill>
            <a:blip r:embed="rId2"/>
            <a:srcRect/>
            <a:stretch>
              <a:fillRect/>
            </a:stretch>
          </p:blipFill>
          <p:spPr bwMode="auto">
            <a:xfrm>
              <a:off x="1872" y="672"/>
              <a:ext cx="144" cy="144"/>
            </a:xfrm>
            <a:prstGeom prst="rect">
              <a:avLst/>
            </a:prstGeom>
            <a:noFill/>
            <a:ln w="9525">
              <a:noFill/>
              <a:miter lim="800000"/>
              <a:headEnd/>
              <a:tailEnd/>
            </a:ln>
          </p:spPr>
        </p:pic>
      </p:grpSp>
      <p:grpSp>
        <p:nvGrpSpPr>
          <p:cNvPr id="5" name="Group 232"/>
          <p:cNvGrpSpPr>
            <a:grpSpLocks/>
          </p:cNvGrpSpPr>
          <p:nvPr/>
        </p:nvGrpSpPr>
        <p:grpSpPr bwMode="auto">
          <a:xfrm>
            <a:off x="2597150" y="996950"/>
            <a:ext cx="596900" cy="298450"/>
            <a:chOff x="1636" y="628"/>
            <a:chExt cx="376" cy="188"/>
          </a:xfrm>
        </p:grpSpPr>
        <p:sp>
          <p:nvSpPr>
            <p:cNvPr id="48358" name="Rectangle 229"/>
            <p:cNvSpPr>
              <a:spLocks noChangeArrowheads="1"/>
            </p:cNvSpPr>
            <p:nvPr/>
          </p:nvSpPr>
          <p:spPr bwMode="auto">
            <a:xfrm>
              <a:off x="1828" y="628"/>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8359" name="Rectangle 230"/>
            <p:cNvSpPr>
              <a:spLocks noChangeArrowheads="1"/>
            </p:cNvSpPr>
            <p:nvPr/>
          </p:nvSpPr>
          <p:spPr bwMode="auto">
            <a:xfrm>
              <a:off x="1636"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8360" name="Picture 231"/>
            <p:cNvPicPr>
              <a:picLocks noChangeArrowheads="1"/>
            </p:cNvPicPr>
            <p:nvPr/>
          </p:nvPicPr>
          <p:blipFill>
            <a:blip r:embed="rId2"/>
            <a:srcRect/>
            <a:stretch>
              <a:fillRect/>
            </a:stretch>
          </p:blipFill>
          <p:spPr bwMode="auto">
            <a:xfrm>
              <a:off x="1680" y="672"/>
              <a:ext cx="144" cy="144"/>
            </a:xfrm>
            <a:prstGeom prst="rect">
              <a:avLst/>
            </a:prstGeom>
            <a:noFill/>
            <a:ln w="9525">
              <a:noFill/>
              <a:miter lim="800000"/>
              <a:headEnd/>
              <a:tailEnd/>
            </a:ln>
          </p:spPr>
        </p:pic>
      </p:grpSp>
      <p:sp>
        <p:nvSpPr>
          <p:cNvPr id="48348" name="Rectangle 233"/>
          <p:cNvSpPr>
            <a:spLocks noChangeArrowheads="1"/>
          </p:cNvSpPr>
          <p:nvPr/>
        </p:nvSpPr>
        <p:spPr bwMode="auto">
          <a:xfrm>
            <a:off x="25971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8349" name="Rectangle 234"/>
          <p:cNvSpPr>
            <a:spLocks noChangeArrowheads="1"/>
          </p:cNvSpPr>
          <p:nvPr/>
        </p:nvSpPr>
        <p:spPr bwMode="auto">
          <a:xfrm>
            <a:off x="2292350" y="1301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8350" name="Rectangle 235"/>
          <p:cNvSpPr>
            <a:spLocks noChangeArrowheads="1"/>
          </p:cNvSpPr>
          <p:nvPr/>
        </p:nvSpPr>
        <p:spPr bwMode="auto">
          <a:xfrm>
            <a:off x="2292350" y="1606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8351" name="Rectangle 236"/>
          <p:cNvSpPr>
            <a:spLocks noChangeArrowheads="1"/>
          </p:cNvSpPr>
          <p:nvPr/>
        </p:nvSpPr>
        <p:spPr bwMode="auto">
          <a:xfrm>
            <a:off x="2292350" y="1911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8352" name="Rectangle 237"/>
          <p:cNvSpPr>
            <a:spLocks noChangeArrowheads="1"/>
          </p:cNvSpPr>
          <p:nvPr/>
        </p:nvSpPr>
        <p:spPr bwMode="auto">
          <a:xfrm>
            <a:off x="2292350" y="22161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8353" name="Rectangle 238"/>
          <p:cNvSpPr>
            <a:spLocks noChangeArrowheads="1"/>
          </p:cNvSpPr>
          <p:nvPr/>
        </p:nvSpPr>
        <p:spPr bwMode="auto">
          <a:xfrm>
            <a:off x="2292350" y="2520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8354" name="Rectangle 239"/>
          <p:cNvSpPr>
            <a:spLocks noChangeArrowheads="1"/>
          </p:cNvSpPr>
          <p:nvPr/>
        </p:nvSpPr>
        <p:spPr bwMode="auto">
          <a:xfrm>
            <a:off x="2292350" y="2825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8355" name="Rectangle 240"/>
          <p:cNvSpPr>
            <a:spLocks noChangeArrowheads="1"/>
          </p:cNvSpPr>
          <p:nvPr/>
        </p:nvSpPr>
        <p:spPr bwMode="auto">
          <a:xfrm>
            <a:off x="2292350" y="3130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8356" name="Rectangle 241"/>
          <p:cNvSpPr>
            <a:spLocks noChangeArrowheads="1"/>
          </p:cNvSpPr>
          <p:nvPr/>
        </p:nvSpPr>
        <p:spPr bwMode="auto">
          <a:xfrm>
            <a:off x="2292350" y="3435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8357" name="Picture 246"/>
          <p:cNvPicPr>
            <a:picLocks noChangeArrowheads="1"/>
          </p:cNvPicPr>
          <p:nvPr/>
        </p:nvPicPr>
        <p:blipFill>
          <a:blip r:embed="rId2"/>
          <a:srcRect/>
          <a:stretch>
            <a:fillRect/>
          </a:stretch>
        </p:blipFill>
        <p:spPr bwMode="auto">
          <a:xfrm>
            <a:off x="3886200" y="3810000"/>
            <a:ext cx="228600" cy="228600"/>
          </a:xfrm>
          <a:prstGeom prst="rect">
            <a:avLst/>
          </a:prstGeom>
          <a:noFill/>
          <a:ln w="9525">
            <a:noFill/>
            <a:miter lim="800000"/>
            <a:headEnd/>
            <a:tailEnd/>
          </a:ln>
        </p:spPr>
      </p:pic>
      <p:pic>
        <p:nvPicPr>
          <p:cNvPr id="242" name="Picture 2" descr="RIMT University"/>
          <p:cNvPicPr>
            <a:picLocks noChangeAspect="1" noChangeArrowheads="1"/>
          </p:cNvPicPr>
          <p:nvPr/>
        </p:nvPicPr>
        <p:blipFill>
          <a:blip r:embed="rId3"/>
          <a:srcRect/>
          <a:stretch>
            <a:fillRect/>
          </a:stretch>
        </p:blipFill>
        <p:spPr bwMode="auto">
          <a:xfrm>
            <a:off x="7173913" y="0"/>
            <a:ext cx="1970087" cy="895350"/>
          </a:xfrm>
          <a:prstGeom prst="rect">
            <a:avLst/>
          </a:prstGeom>
          <a:noFill/>
          <a:ln w="9525">
            <a:noFill/>
            <a:miter lim="800000"/>
            <a:headEnd/>
            <a:tailEnd/>
          </a:ln>
        </p:spPr>
      </p:pic>
      <p:sp>
        <p:nvSpPr>
          <p:cNvPr id="243" name="Rectangle 242">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710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9"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p:cNvSpPr>
            <a:spLocks noChangeArrowheads="1"/>
          </p:cNvSpPr>
          <p:nvPr/>
        </p:nvSpPr>
        <p:spPr bwMode="auto">
          <a:xfrm>
            <a:off x="2292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155" name="Rectangle 3"/>
          <p:cNvSpPr>
            <a:spLocks noChangeArrowheads="1"/>
          </p:cNvSpPr>
          <p:nvPr/>
        </p:nvSpPr>
        <p:spPr bwMode="auto">
          <a:xfrm>
            <a:off x="22923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156" name="Rectangle 4"/>
          <p:cNvSpPr>
            <a:spLocks noGrp="1" noChangeArrowheads="1"/>
          </p:cNvSpPr>
          <p:nvPr>
            <p:ph type="title"/>
          </p:nvPr>
        </p:nvSpPr>
        <p:spPr>
          <a:xfrm>
            <a:off x="685800" y="152400"/>
            <a:ext cx="7772400" cy="685800"/>
          </a:xfrm>
          <a:noFill/>
        </p:spPr>
        <p:txBody>
          <a:bodyPr>
            <a:normAutofit fontScale="90000"/>
          </a:bodyPr>
          <a:lstStyle/>
          <a:p>
            <a:r>
              <a:rPr lang="en-US" smtClean="0"/>
              <a:t>Rat In A Maze</a:t>
            </a:r>
          </a:p>
        </p:txBody>
      </p:sp>
      <p:sp>
        <p:nvSpPr>
          <p:cNvPr id="48133" name="Rectangle 5"/>
          <p:cNvSpPr>
            <a:spLocks noGrp="1" noChangeArrowheads="1"/>
          </p:cNvSpPr>
          <p:nvPr>
            <p:ph idx="1"/>
          </p:nvPr>
        </p:nvSpPr>
        <p:spPr>
          <a:xfrm>
            <a:off x="0" y="5486400"/>
            <a:ext cx="9067800" cy="685800"/>
          </a:xfrm>
          <a:noFill/>
        </p:spPr>
        <p:txBody>
          <a:bodyPr>
            <a:normAutofit fontScale="62500" lnSpcReduction="20000"/>
          </a:bodyPr>
          <a:lstStyle/>
          <a:p>
            <a:r>
              <a:rPr lang="en-US" dirty="0" smtClean="0"/>
              <a:t>Move down to exit and eat cheese.</a:t>
            </a:r>
          </a:p>
          <a:p>
            <a:r>
              <a:rPr lang="en-US" dirty="0" smtClean="0"/>
              <a:t>Path from maze entry to current position operates as a stack.</a:t>
            </a:r>
          </a:p>
        </p:txBody>
      </p:sp>
      <p:sp>
        <p:nvSpPr>
          <p:cNvPr id="49158" name="Rectangle 6"/>
          <p:cNvSpPr>
            <a:spLocks noChangeArrowheads="1"/>
          </p:cNvSpPr>
          <p:nvPr/>
        </p:nvSpPr>
        <p:spPr bwMode="auto">
          <a:xfrm>
            <a:off x="25971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159" name="Rectangle 7"/>
          <p:cNvSpPr>
            <a:spLocks noChangeArrowheads="1"/>
          </p:cNvSpPr>
          <p:nvPr/>
        </p:nvSpPr>
        <p:spPr bwMode="auto">
          <a:xfrm>
            <a:off x="29019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160" name="Rectangle 8"/>
          <p:cNvSpPr>
            <a:spLocks noChangeArrowheads="1"/>
          </p:cNvSpPr>
          <p:nvPr/>
        </p:nvSpPr>
        <p:spPr bwMode="auto">
          <a:xfrm>
            <a:off x="3206750" y="99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161" name="Rectangle 9"/>
          <p:cNvSpPr>
            <a:spLocks noChangeArrowheads="1"/>
          </p:cNvSpPr>
          <p:nvPr/>
        </p:nvSpPr>
        <p:spPr bwMode="auto">
          <a:xfrm>
            <a:off x="35115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9162" name="Rectangle 10"/>
          <p:cNvSpPr>
            <a:spLocks noChangeArrowheads="1"/>
          </p:cNvSpPr>
          <p:nvPr/>
        </p:nvSpPr>
        <p:spPr bwMode="auto">
          <a:xfrm>
            <a:off x="38163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9163" name="Rectangle 11"/>
          <p:cNvSpPr>
            <a:spLocks noChangeArrowheads="1"/>
          </p:cNvSpPr>
          <p:nvPr/>
        </p:nvSpPr>
        <p:spPr bwMode="auto">
          <a:xfrm>
            <a:off x="41211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9164" name="Rectangle 12"/>
          <p:cNvSpPr>
            <a:spLocks noChangeArrowheads="1"/>
          </p:cNvSpPr>
          <p:nvPr/>
        </p:nvSpPr>
        <p:spPr bwMode="auto">
          <a:xfrm>
            <a:off x="44259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9165" name="Rectangle 13"/>
          <p:cNvSpPr>
            <a:spLocks noChangeArrowheads="1"/>
          </p:cNvSpPr>
          <p:nvPr/>
        </p:nvSpPr>
        <p:spPr bwMode="auto">
          <a:xfrm>
            <a:off x="47307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9166" name="Rectangle 14"/>
          <p:cNvSpPr>
            <a:spLocks noChangeArrowheads="1"/>
          </p:cNvSpPr>
          <p:nvPr/>
        </p:nvSpPr>
        <p:spPr bwMode="auto">
          <a:xfrm>
            <a:off x="50355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9167" name="Rectangle 15"/>
          <p:cNvSpPr>
            <a:spLocks noChangeArrowheads="1"/>
          </p:cNvSpPr>
          <p:nvPr/>
        </p:nvSpPr>
        <p:spPr bwMode="auto">
          <a:xfrm>
            <a:off x="5340350" y="996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168" name="Rectangle 16"/>
          <p:cNvSpPr>
            <a:spLocks noChangeArrowheads="1"/>
          </p:cNvSpPr>
          <p:nvPr/>
        </p:nvSpPr>
        <p:spPr bwMode="auto">
          <a:xfrm>
            <a:off x="56451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169" name="Rectangle 17"/>
          <p:cNvSpPr>
            <a:spLocks noChangeArrowheads="1"/>
          </p:cNvSpPr>
          <p:nvPr/>
        </p:nvSpPr>
        <p:spPr bwMode="auto">
          <a:xfrm>
            <a:off x="59499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170" name="Rectangle 18"/>
          <p:cNvSpPr>
            <a:spLocks noChangeArrowheads="1"/>
          </p:cNvSpPr>
          <p:nvPr/>
        </p:nvSpPr>
        <p:spPr bwMode="auto">
          <a:xfrm>
            <a:off x="62547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171" name="Rectangle 19"/>
          <p:cNvSpPr>
            <a:spLocks noChangeArrowheads="1"/>
          </p:cNvSpPr>
          <p:nvPr/>
        </p:nvSpPr>
        <p:spPr bwMode="auto">
          <a:xfrm>
            <a:off x="6559550" y="996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172" name="Rectangle 20"/>
          <p:cNvSpPr>
            <a:spLocks noChangeArrowheads="1"/>
          </p:cNvSpPr>
          <p:nvPr/>
        </p:nvSpPr>
        <p:spPr bwMode="auto">
          <a:xfrm>
            <a:off x="2292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173" name="Rectangle 21"/>
          <p:cNvSpPr>
            <a:spLocks noChangeArrowheads="1"/>
          </p:cNvSpPr>
          <p:nvPr/>
        </p:nvSpPr>
        <p:spPr bwMode="auto">
          <a:xfrm>
            <a:off x="2597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174" name="Rectangle 22"/>
          <p:cNvSpPr>
            <a:spLocks noChangeArrowheads="1"/>
          </p:cNvSpPr>
          <p:nvPr/>
        </p:nvSpPr>
        <p:spPr bwMode="auto">
          <a:xfrm>
            <a:off x="2901950" y="1301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175" name="Rectangle 23"/>
          <p:cNvSpPr>
            <a:spLocks noChangeArrowheads="1"/>
          </p:cNvSpPr>
          <p:nvPr/>
        </p:nvSpPr>
        <p:spPr bwMode="auto">
          <a:xfrm>
            <a:off x="3206750" y="1301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176" name="Rectangle 24"/>
          <p:cNvSpPr>
            <a:spLocks noChangeArrowheads="1"/>
          </p:cNvSpPr>
          <p:nvPr/>
        </p:nvSpPr>
        <p:spPr bwMode="auto">
          <a:xfrm>
            <a:off x="3511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177" name="Rectangle 25"/>
          <p:cNvSpPr>
            <a:spLocks noChangeArrowheads="1"/>
          </p:cNvSpPr>
          <p:nvPr/>
        </p:nvSpPr>
        <p:spPr bwMode="auto">
          <a:xfrm>
            <a:off x="38163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178" name="Rectangle 26"/>
          <p:cNvSpPr>
            <a:spLocks noChangeArrowheads="1"/>
          </p:cNvSpPr>
          <p:nvPr/>
        </p:nvSpPr>
        <p:spPr bwMode="auto">
          <a:xfrm>
            <a:off x="41211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179" name="Rectangle 27"/>
          <p:cNvSpPr>
            <a:spLocks noChangeArrowheads="1"/>
          </p:cNvSpPr>
          <p:nvPr/>
        </p:nvSpPr>
        <p:spPr bwMode="auto">
          <a:xfrm>
            <a:off x="44259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180" name="Rectangle 28"/>
          <p:cNvSpPr>
            <a:spLocks noChangeArrowheads="1"/>
          </p:cNvSpPr>
          <p:nvPr/>
        </p:nvSpPr>
        <p:spPr bwMode="auto">
          <a:xfrm>
            <a:off x="47307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181" name="Rectangle 29"/>
          <p:cNvSpPr>
            <a:spLocks noChangeArrowheads="1"/>
          </p:cNvSpPr>
          <p:nvPr/>
        </p:nvSpPr>
        <p:spPr bwMode="auto">
          <a:xfrm>
            <a:off x="5035550" y="1301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182" name="Rectangle 30"/>
          <p:cNvSpPr>
            <a:spLocks noChangeArrowheads="1"/>
          </p:cNvSpPr>
          <p:nvPr/>
        </p:nvSpPr>
        <p:spPr bwMode="auto">
          <a:xfrm>
            <a:off x="53403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183" name="Rectangle 31"/>
          <p:cNvSpPr>
            <a:spLocks noChangeArrowheads="1"/>
          </p:cNvSpPr>
          <p:nvPr/>
        </p:nvSpPr>
        <p:spPr bwMode="auto">
          <a:xfrm>
            <a:off x="56451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184" name="Rectangle 32"/>
          <p:cNvSpPr>
            <a:spLocks noChangeArrowheads="1"/>
          </p:cNvSpPr>
          <p:nvPr/>
        </p:nvSpPr>
        <p:spPr bwMode="auto">
          <a:xfrm>
            <a:off x="59499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185" name="Rectangle 33"/>
          <p:cNvSpPr>
            <a:spLocks noChangeArrowheads="1"/>
          </p:cNvSpPr>
          <p:nvPr/>
        </p:nvSpPr>
        <p:spPr bwMode="auto">
          <a:xfrm>
            <a:off x="62547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186" name="Rectangle 34"/>
          <p:cNvSpPr>
            <a:spLocks noChangeArrowheads="1"/>
          </p:cNvSpPr>
          <p:nvPr/>
        </p:nvSpPr>
        <p:spPr bwMode="auto">
          <a:xfrm>
            <a:off x="6559550" y="1301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187" name="Rectangle 35"/>
          <p:cNvSpPr>
            <a:spLocks noChangeArrowheads="1"/>
          </p:cNvSpPr>
          <p:nvPr/>
        </p:nvSpPr>
        <p:spPr bwMode="auto">
          <a:xfrm>
            <a:off x="2292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188" name="Rectangle 36"/>
          <p:cNvSpPr>
            <a:spLocks noChangeArrowheads="1"/>
          </p:cNvSpPr>
          <p:nvPr/>
        </p:nvSpPr>
        <p:spPr bwMode="auto">
          <a:xfrm>
            <a:off x="25971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189" name="Rectangle 37"/>
          <p:cNvSpPr>
            <a:spLocks noChangeArrowheads="1"/>
          </p:cNvSpPr>
          <p:nvPr/>
        </p:nvSpPr>
        <p:spPr bwMode="auto">
          <a:xfrm>
            <a:off x="2901950" y="16065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9190" name="Rectangle 38"/>
          <p:cNvSpPr>
            <a:spLocks noChangeArrowheads="1"/>
          </p:cNvSpPr>
          <p:nvPr/>
        </p:nvSpPr>
        <p:spPr bwMode="auto">
          <a:xfrm>
            <a:off x="32067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191" name="Rectangle 39"/>
          <p:cNvSpPr>
            <a:spLocks noChangeArrowheads="1"/>
          </p:cNvSpPr>
          <p:nvPr/>
        </p:nvSpPr>
        <p:spPr bwMode="auto">
          <a:xfrm>
            <a:off x="3511550" y="1606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192" name="Rectangle 40"/>
          <p:cNvSpPr>
            <a:spLocks noChangeArrowheads="1"/>
          </p:cNvSpPr>
          <p:nvPr/>
        </p:nvSpPr>
        <p:spPr bwMode="auto">
          <a:xfrm>
            <a:off x="3816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193" name="Rectangle 41"/>
          <p:cNvSpPr>
            <a:spLocks noChangeArrowheads="1"/>
          </p:cNvSpPr>
          <p:nvPr/>
        </p:nvSpPr>
        <p:spPr bwMode="auto">
          <a:xfrm>
            <a:off x="4121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194" name="Rectangle 42"/>
          <p:cNvSpPr>
            <a:spLocks noChangeArrowheads="1"/>
          </p:cNvSpPr>
          <p:nvPr/>
        </p:nvSpPr>
        <p:spPr bwMode="auto">
          <a:xfrm>
            <a:off x="4425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195" name="Rectangle 43"/>
          <p:cNvSpPr>
            <a:spLocks noChangeArrowheads="1"/>
          </p:cNvSpPr>
          <p:nvPr/>
        </p:nvSpPr>
        <p:spPr bwMode="auto">
          <a:xfrm>
            <a:off x="4730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196" name="Rectangle 44"/>
          <p:cNvSpPr>
            <a:spLocks noChangeArrowheads="1"/>
          </p:cNvSpPr>
          <p:nvPr/>
        </p:nvSpPr>
        <p:spPr bwMode="auto">
          <a:xfrm>
            <a:off x="5035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197" name="Rectangle 45"/>
          <p:cNvSpPr>
            <a:spLocks noChangeArrowheads="1"/>
          </p:cNvSpPr>
          <p:nvPr/>
        </p:nvSpPr>
        <p:spPr bwMode="auto">
          <a:xfrm>
            <a:off x="53403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198" name="Rectangle 46"/>
          <p:cNvSpPr>
            <a:spLocks noChangeArrowheads="1"/>
          </p:cNvSpPr>
          <p:nvPr/>
        </p:nvSpPr>
        <p:spPr bwMode="auto">
          <a:xfrm>
            <a:off x="56451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199" name="Rectangle 47"/>
          <p:cNvSpPr>
            <a:spLocks noChangeArrowheads="1"/>
          </p:cNvSpPr>
          <p:nvPr/>
        </p:nvSpPr>
        <p:spPr bwMode="auto">
          <a:xfrm>
            <a:off x="59499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00" name="Rectangle 48"/>
          <p:cNvSpPr>
            <a:spLocks noChangeArrowheads="1"/>
          </p:cNvSpPr>
          <p:nvPr/>
        </p:nvSpPr>
        <p:spPr bwMode="auto">
          <a:xfrm>
            <a:off x="62547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01" name="Rectangle 49"/>
          <p:cNvSpPr>
            <a:spLocks noChangeArrowheads="1"/>
          </p:cNvSpPr>
          <p:nvPr/>
        </p:nvSpPr>
        <p:spPr bwMode="auto">
          <a:xfrm>
            <a:off x="6559550" y="1606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02" name="Rectangle 50"/>
          <p:cNvSpPr>
            <a:spLocks noChangeArrowheads="1"/>
          </p:cNvSpPr>
          <p:nvPr/>
        </p:nvSpPr>
        <p:spPr bwMode="auto">
          <a:xfrm>
            <a:off x="2292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03" name="Rectangle 51"/>
          <p:cNvSpPr>
            <a:spLocks noChangeArrowheads="1"/>
          </p:cNvSpPr>
          <p:nvPr/>
        </p:nvSpPr>
        <p:spPr bwMode="auto">
          <a:xfrm>
            <a:off x="25971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04" name="Rectangle 52"/>
          <p:cNvSpPr>
            <a:spLocks noChangeArrowheads="1"/>
          </p:cNvSpPr>
          <p:nvPr/>
        </p:nvSpPr>
        <p:spPr bwMode="auto">
          <a:xfrm>
            <a:off x="29019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05" name="Rectangle 53"/>
          <p:cNvSpPr>
            <a:spLocks noChangeArrowheads="1"/>
          </p:cNvSpPr>
          <p:nvPr/>
        </p:nvSpPr>
        <p:spPr bwMode="auto">
          <a:xfrm>
            <a:off x="3206750" y="1911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06" name="Rectangle 54"/>
          <p:cNvSpPr>
            <a:spLocks noChangeArrowheads="1"/>
          </p:cNvSpPr>
          <p:nvPr/>
        </p:nvSpPr>
        <p:spPr bwMode="auto">
          <a:xfrm>
            <a:off x="3511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07" name="Rectangle 55"/>
          <p:cNvSpPr>
            <a:spLocks noChangeArrowheads="1"/>
          </p:cNvSpPr>
          <p:nvPr/>
        </p:nvSpPr>
        <p:spPr bwMode="auto">
          <a:xfrm>
            <a:off x="3816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08" name="Rectangle 56"/>
          <p:cNvSpPr>
            <a:spLocks noChangeArrowheads="1"/>
          </p:cNvSpPr>
          <p:nvPr/>
        </p:nvSpPr>
        <p:spPr bwMode="auto">
          <a:xfrm>
            <a:off x="4121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09" name="Rectangle 57"/>
          <p:cNvSpPr>
            <a:spLocks noChangeArrowheads="1"/>
          </p:cNvSpPr>
          <p:nvPr/>
        </p:nvSpPr>
        <p:spPr bwMode="auto">
          <a:xfrm>
            <a:off x="4425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10" name="Rectangle 58"/>
          <p:cNvSpPr>
            <a:spLocks noChangeArrowheads="1"/>
          </p:cNvSpPr>
          <p:nvPr/>
        </p:nvSpPr>
        <p:spPr bwMode="auto">
          <a:xfrm>
            <a:off x="4730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11" name="Rectangle 59"/>
          <p:cNvSpPr>
            <a:spLocks noChangeArrowheads="1"/>
          </p:cNvSpPr>
          <p:nvPr/>
        </p:nvSpPr>
        <p:spPr bwMode="auto">
          <a:xfrm>
            <a:off x="5035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12" name="Rectangle 60"/>
          <p:cNvSpPr>
            <a:spLocks noChangeArrowheads="1"/>
          </p:cNvSpPr>
          <p:nvPr/>
        </p:nvSpPr>
        <p:spPr bwMode="auto">
          <a:xfrm>
            <a:off x="53403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13" name="Rectangle 61"/>
          <p:cNvSpPr>
            <a:spLocks noChangeArrowheads="1"/>
          </p:cNvSpPr>
          <p:nvPr/>
        </p:nvSpPr>
        <p:spPr bwMode="auto">
          <a:xfrm>
            <a:off x="56451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14" name="Rectangle 62"/>
          <p:cNvSpPr>
            <a:spLocks noChangeArrowheads="1"/>
          </p:cNvSpPr>
          <p:nvPr/>
        </p:nvSpPr>
        <p:spPr bwMode="auto">
          <a:xfrm>
            <a:off x="59499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15" name="Rectangle 63"/>
          <p:cNvSpPr>
            <a:spLocks noChangeArrowheads="1"/>
          </p:cNvSpPr>
          <p:nvPr/>
        </p:nvSpPr>
        <p:spPr bwMode="auto">
          <a:xfrm>
            <a:off x="62547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16" name="Rectangle 64"/>
          <p:cNvSpPr>
            <a:spLocks noChangeArrowheads="1"/>
          </p:cNvSpPr>
          <p:nvPr/>
        </p:nvSpPr>
        <p:spPr bwMode="auto">
          <a:xfrm>
            <a:off x="6559550" y="1911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17" name="Rectangle 65"/>
          <p:cNvSpPr>
            <a:spLocks noChangeArrowheads="1"/>
          </p:cNvSpPr>
          <p:nvPr/>
        </p:nvSpPr>
        <p:spPr bwMode="auto">
          <a:xfrm>
            <a:off x="2292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18" name="Rectangle 66"/>
          <p:cNvSpPr>
            <a:spLocks noChangeArrowheads="1"/>
          </p:cNvSpPr>
          <p:nvPr/>
        </p:nvSpPr>
        <p:spPr bwMode="auto">
          <a:xfrm>
            <a:off x="2597150" y="22161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9219" name="Rectangle 67"/>
          <p:cNvSpPr>
            <a:spLocks noChangeArrowheads="1"/>
          </p:cNvSpPr>
          <p:nvPr/>
        </p:nvSpPr>
        <p:spPr bwMode="auto">
          <a:xfrm>
            <a:off x="2901950" y="22161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9220" name="Rectangle 68"/>
          <p:cNvSpPr>
            <a:spLocks noChangeArrowheads="1"/>
          </p:cNvSpPr>
          <p:nvPr/>
        </p:nvSpPr>
        <p:spPr bwMode="auto">
          <a:xfrm>
            <a:off x="3206750" y="22161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9221" name="Rectangle 69"/>
          <p:cNvSpPr>
            <a:spLocks noChangeArrowheads="1"/>
          </p:cNvSpPr>
          <p:nvPr/>
        </p:nvSpPr>
        <p:spPr bwMode="auto">
          <a:xfrm>
            <a:off x="3511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22" name="Rectangle 70"/>
          <p:cNvSpPr>
            <a:spLocks noChangeArrowheads="1"/>
          </p:cNvSpPr>
          <p:nvPr/>
        </p:nvSpPr>
        <p:spPr bwMode="auto">
          <a:xfrm>
            <a:off x="38163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23" name="Rectangle 71"/>
          <p:cNvSpPr>
            <a:spLocks noChangeArrowheads="1"/>
          </p:cNvSpPr>
          <p:nvPr/>
        </p:nvSpPr>
        <p:spPr bwMode="auto">
          <a:xfrm>
            <a:off x="41211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24" name="Rectangle 72"/>
          <p:cNvSpPr>
            <a:spLocks noChangeArrowheads="1"/>
          </p:cNvSpPr>
          <p:nvPr/>
        </p:nvSpPr>
        <p:spPr bwMode="auto">
          <a:xfrm>
            <a:off x="44259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25" name="Rectangle 73"/>
          <p:cNvSpPr>
            <a:spLocks noChangeArrowheads="1"/>
          </p:cNvSpPr>
          <p:nvPr/>
        </p:nvSpPr>
        <p:spPr bwMode="auto">
          <a:xfrm>
            <a:off x="47307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26" name="Rectangle 74"/>
          <p:cNvSpPr>
            <a:spLocks noChangeArrowheads="1"/>
          </p:cNvSpPr>
          <p:nvPr/>
        </p:nvSpPr>
        <p:spPr bwMode="auto">
          <a:xfrm>
            <a:off x="50355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27" name="Rectangle 75"/>
          <p:cNvSpPr>
            <a:spLocks noChangeArrowheads="1"/>
          </p:cNvSpPr>
          <p:nvPr/>
        </p:nvSpPr>
        <p:spPr bwMode="auto">
          <a:xfrm>
            <a:off x="53403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28" name="Rectangle 76"/>
          <p:cNvSpPr>
            <a:spLocks noChangeArrowheads="1"/>
          </p:cNvSpPr>
          <p:nvPr/>
        </p:nvSpPr>
        <p:spPr bwMode="auto">
          <a:xfrm>
            <a:off x="56451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29" name="Rectangle 77"/>
          <p:cNvSpPr>
            <a:spLocks noChangeArrowheads="1"/>
          </p:cNvSpPr>
          <p:nvPr/>
        </p:nvSpPr>
        <p:spPr bwMode="auto">
          <a:xfrm>
            <a:off x="5949950" y="2216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30" name="Rectangle 78"/>
          <p:cNvSpPr>
            <a:spLocks noChangeArrowheads="1"/>
          </p:cNvSpPr>
          <p:nvPr/>
        </p:nvSpPr>
        <p:spPr bwMode="auto">
          <a:xfrm>
            <a:off x="62547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31" name="Rectangle 79"/>
          <p:cNvSpPr>
            <a:spLocks noChangeArrowheads="1"/>
          </p:cNvSpPr>
          <p:nvPr/>
        </p:nvSpPr>
        <p:spPr bwMode="auto">
          <a:xfrm>
            <a:off x="6559550" y="2216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32" name="Rectangle 80"/>
          <p:cNvSpPr>
            <a:spLocks noChangeArrowheads="1"/>
          </p:cNvSpPr>
          <p:nvPr/>
        </p:nvSpPr>
        <p:spPr bwMode="auto">
          <a:xfrm>
            <a:off x="2292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33" name="Rectangle 81"/>
          <p:cNvSpPr>
            <a:spLocks noChangeArrowheads="1"/>
          </p:cNvSpPr>
          <p:nvPr/>
        </p:nvSpPr>
        <p:spPr bwMode="auto">
          <a:xfrm>
            <a:off x="25971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34" name="Rectangle 82"/>
          <p:cNvSpPr>
            <a:spLocks noChangeArrowheads="1"/>
          </p:cNvSpPr>
          <p:nvPr/>
        </p:nvSpPr>
        <p:spPr bwMode="auto">
          <a:xfrm>
            <a:off x="2901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35" name="Rectangle 83"/>
          <p:cNvSpPr>
            <a:spLocks noChangeArrowheads="1"/>
          </p:cNvSpPr>
          <p:nvPr/>
        </p:nvSpPr>
        <p:spPr bwMode="auto">
          <a:xfrm>
            <a:off x="32067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36" name="Rectangle 84"/>
          <p:cNvSpPr>
            <a:spLocks noChangeArrowheads="1"/>
          </p:cNvSpPr>
          <p:nvPr/>
        </p:nvSpPr>
        <p:spPr bwMode="auto">
          <a:xfrm>
            <a:off x="3511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37" name="Rectangle 85"/>
          <p:cNvSpPr>
            <a:spLocks noChangeArrowheads="1"/>
          </p:cNvSpPr>
          <p:nvPr/>
        </p:nvSpPr>
        <p:spPr bwMode="auto">
          <a:xfrm>
            <a:off x="3816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38" name="Rectangle 86"/>
          <p:cNvSpPr>
            <a:spLocks noChangeArrowheads="1"/>
          </p:cNvSpPr>
          <p:nvPr/>
        </p:nvSpPr>
        <p:spPr bwMode="auto">
          <a:xfrm>
            <a:off x="4121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39" name="Rectangle 87"/>
          <p:cNvSpPr>
            <a:spLocks noChangeArrowheads="1"/>
          </p:cNvSpPr>
          <p:nvPr/>
        </p:nvSpPr>
        <p:spPr bwMode="auto">
          <a:xfrm>
            <a:off x="44259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40" name="Rectangle 88"/>
          <p:cNvSpPr>
            <a:spLocks noChangeArrowheads="1"/>
          </p:cNvSpPr>
          <p:nvPr/>
        </p:nvSpPr>
        <p:spPr bwMode="auto">
          <a:xfrm>
            <a:off x="4730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41" name="Rectangle 89"/>
          <p:cNvSpPr>
            <a:spLocks noChangeArrowheads="1"/>
          </p:cNvSpPr>
          <p:nvPr/>
        </p:nvSpPr>
        <p:spPr bwMode="auto">
          <a:xfrm>
            <a:off x="5035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42" name="Rectangle 90"/>
          <p:cNvSpPr>
            <a:spLocks noChangeArrowheads="1"/>
          </p:cNvSpPr>
          <p:nvPr/>
        </p:nvSpPr>
        <p:spPr bwMode="auto">
          <a:xfrm>
            <a:off x="53403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43" name="Rectangle 91"/>
          <p:cNvSpPr>
            <a:spLocks noChangeArrowheads="1"/>
          </p:cNvSpPr>
          <p:nvPr/>
        </p:nvSpPr>
        <p:spPr bwMode="auto">
          <a:xfrm>
            <a:off x="56451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44" name="Rectangle 92"/>
          <p:cNvSpPr>
            <a:spLocks noChangeArrowheads="1"/>
          </p:cNvSpPr>
          <p:nvPr/>
        </p:nvSpPr>
        <p:spPr bwMode="auto">
          <a:xfrm>
            <a:off x="5949950" y="2520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45" name="Rectangle 93"/>
          <p:cNvSpPr>
            <a:spLocks noChangeArrowheads="1"/>
          </p:cNvSpPr>
          <p:nvPr/>
        </p:nvSpPr>
        <p:spPr bwMode="auto">
          <a:xfrm>
            <a:off x="62547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46" name="Rectangle 94"/>
          <p:cNvSpPr>
            <a:spLocks noChangeArrowheads="1"/>
          </p:cNvSpPr>
          <p:nvPr/>
        </p:nvSpPr>
        <p:spPr bwMode="auto">
          <a:xfrm>
            <a:off x="6559550" y="2520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47" name="Rectangle 95"/>
          <p:cNvSpPr>
            <a:spLocks noChangeArrowheads="1"/>
          </p:cNvSpPr>
          <p:nvPr/>
        </p:nvSpPr>
        <p:spPr bwMode="auto">
          <a:xfrm>
            <a:off x="2292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48" name="Rectangle 96"/>
          <p:cNvSpPr>
            <a:spLocks noChangeArrowheads="1"/>
          </p:cNvSpPr>
          <p:nvPr/>
        </p:nvSpPr>
        <p:spPr bwMode="auto">
          <a:xfrm>
            <a:off x="25971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49" name="Rectangle 97"/>
          <p:cNvSpPr>
            <a:spLocks noChangeArrowheads="1"/>
          </p:cNvSpPr>
          <p:nvPr/>
        </p:nvSpPr>
        <p:spPr bwMode="auto">
          <a:xfrm>
            <a:off x="2901950" y="2825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50" name="Rectangle 98"/>
          <p:cNvSpPr>
            <a:spLocks noChangeArrowheads="1"/>
          </p:cNvSpPr>
          <p:nvPr/>
        </p:nvSpPr>
        <p:spPr bwMode="auto">
          <a:xfrm>
            <a:off x="3206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51" name="Rectangle 99"/>
          <p:cNvSpPr>
            <a:spLocks noChangeArrowheads="1"/>
          </p:cNvSpPr>
          <p:nvPr/>
        </p:nvSpPr>
        <p:spPr bwMode="auto">
          <a:xfrm>
            <a:off x="3511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52" name="Rectangle 100"/>
          <p:cNvSpPr>
            <a:spLocks noChangeArrowheads="1"/>
          </p:cNvSpPr>
          <p:nvPr/>
        </p:nvSpPr>
        <p:spPr bwMode="auto">
          <a:xfrm>
            <a:off x="3816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53" name="Rectangle 101"/>
          <p:cNvSpPr>
            <a:spLocks noChangeArrowheads="1"/>
          </p:cNvSpPr>
          <p:nvPr/>
        </p:nvSpPr>
        <p:spPr bwMode="auto">
          <a:xfrm>
            <a:off x="4121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54" name="Rectangle 102"/>
          <p:cNvSpPr>
            <a:spLocks noChangeArrowheads="1"/>
          </p:cNvSpPr>
          <p:nvPr/>
        </p:nvSpPr>
        <p:spPr bwMode="auto">
          <a:xfrm>
            <a:off x="4425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55" name="Rectangle 103"/>
          <p:cNvSpPr>
            <a:spLocks noChangeArrowheads="1"/>
          </p:cNvSpPr>
          <p:nvPr/>
        </p:nvSpPr>
        <p:spPr bwMode="auto">
          <a:xfrm>
            <a:off x="4730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56" name="Rectangle 104"/>
          <p:cNvSpPr>
            <a:spLocks noChangeArrowheads="1"/>
          </p:cNvSpPr>
          <p:nvPr/>
        </p:nvSpPr>
        <p:spPr bwMode="auto">
          <a:xfrm>
            <a:off x="5035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57" name="Rectangle 105"/>
          <p:cNvSpPr>
            <a:spLocks noChangeArrowheads="1"/>
          </p:cNvSpPr>
          <p:nvPr/>
        </p:nvSpPr>
        <p:spPr bwMode="auto">
          <a:xfrm>
            <a:off x="53403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58" name="Rectangle 106"/>
          <p:cNvSpPr>
            <a:spLocks noChangeArrowheads="1"/>
          </p:cNvSpPr>
          <p:nvPr/>
        </p:nvSpPr>
        <p:spPr bwMode="auto">
          <a:xfrm>
            <a:off x="56451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59" name="Rectangle 107"/>
          <p:cNvSpPr>
            <a:spLocks noChangeArrowheads="1"/>
          </p:cNvSpPr>
          <p:nvPr/>
        </p:nvSpPr>
        <p:spPr bwMode="auto">
          <a:xfrm>
            <a:off x="59499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60" name="Rectangle 108"/>
          <p:cNvSpPr>
            <a:spLocks noChangeArrowheads="1"/>
          </p:cNvSpPr>
          <p:nvPr/>
        </p:nvSpPr>
        <p:spPr bwMode="auto">
          <a:xfrm>
            <a:off x="62547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61" name="Rectangle 109"/>
          <p:cNvSpPr>
            <a:spLocks noChangeArrowheads="1"/>
          </p:cNvSpPr>
          <p:nvPr/>
        </p:nvSpPr>
        <p:spPr bwMode="auto">
          <a:xfrm>
            <a:off x="6559550" y="2825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62" name="Rectangle 110"/>
          <p:cNvSpPr>
            <a:spLocks noChangeArrowheads="1"/>
          </p:cNvSpPr>
          <p:nvPr/>
        </p:nvSpPr>
        <p:spPr bwMode="auto">
          <a:xfrm>
            <a:off x="2292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63" name="Rectangle 111"/>
          <p:cNvSpPr>
            <a:spLocks noChangeArrowheads="1"/>
          </p:cNvSpPr>
          <p:nvPr/>
        </p:nvSpPr>
        <p:spPr bwMode="auto">
          <a:xfrm>
            <a:off x="2597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64" name="Rectangle 112"/>
          <p:cNvSpPr>
            <a:spLocks noChangeArrowheads="1"/>
          </p:cNvSpPr>
          <p:nvPr/>
        </p:nvSpPr>
        <p:spPr bwMode="auto">
          <a:xfrm>
            <a:off x="2901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65" name="Rectangle 113"/>
          <p:cNvSpPr>
            <a:spLocks noChangeArrowheads="1"/>
          </p:cNvSpPr>
          <p:nvPr/>
        </p:nvSpPr>
        <p:spPr bwMode="auto">
          <a:xfrm>
            <a:off x="3206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66" name="Rectangle 114"/>
          <p:cNvSpPr>
            <a:spLocks noChangeArrowheads="1"/>
          </p:cNvSpPr>
          <p:nvPr/>
        </p:nvSpPr>
        <p:spPr bwMode="auto">
          <a:xfrm>
            <a:off x="35115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67" name="Rectangle 115"/>
          <p:cNvSpPr>
            <a:spLocks noChangeArrowheads="1"/>
          </p:cNvSpPr>
          <p:nvPr/>
        </p:nvSpPr>
        <p:spPr bwMode="auto">
          <a:xfrm>
            <a:off x="3816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68" name="Rectangle 116"/>
          <p:cNvSpPr>
            <a:spLocks noChangeArrowheads="1"/>
          </p:cNvSpPr>
          <p:nvPr/>
        </p:nvSpPr>
        <p:spPr bwMode="auto">
          <a:xfrm>
            <a:off x="41211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69" name="Rectangle 117"/>
          <p:cNvSpPr>
            <a:spLocks noChangeArrowheads="1"/>
          </p:cNvSpPr>
          <p:nvPr/>
        </p:nvSpPr>
        <p:spPr bwMode="auto">
          <a:xfrm>
            <a:off x="44259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70" name="Rectangle 118"/>
          <p:cNvSpPr>
            <a:spLocks noChangeArrowheads="1"/>
          </p:cNvSpPr>
          <p:nvPr/>
        </p:nvSpPr>
        <p:spPr bwMode="auto">
          <a:xfrm>
            <a:off x="47307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71" name="Rectangle 119"/>
          <p:cNvSpPr>
            <a:spLocks noChangeArrowheads="1"/>
          </p:cNvSpPr>
          <p:nvPr/>
        </p:nvSpPr>
        <p:spPr bwMode="auto">
          <a:xfrm>
            <a:off x="5035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72" name="Rectangle 120"/>
          <p:cNvSpPr>
            <a:spLocks noChangeArrowheads="1"/>
          </p:cNvSpPr>
          <p:nvPr/>
        </p:nvSpPr>
        <p:spPr bwMode="auto">
          <a:xfrm>
            <a:off x="53403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73" name="Rectangle 121"/>
          <p:cNvSpPr>
            <a:spLocks noChangeArrowheads="1"/>
          </p:cNvSpPr>
          <p:nvPr/>
        </p:nvSpPr>
        <p:spPr bwMode="auto">
          <a:xfrm>
            <a:off x="56451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74" name="Rectangle 122"/>
          <p:cNvSpPr>
            <a:spLocks noChangeArrowheads="1"/>
          </p:cNvSpPr>
          <p:nvPr/>
        </p:nvSpPr>
        <p:spPr bwMode="auto">
          <a:xfrm>
            <a:off x="5949950" y="3130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75" name="Rectangle 123"/>
          <p:cNvSpPr>
            <a:spLocks noChangeArrowheads="1"/>
          </p:cNvSpPr>
          <p:nvPr/>
        </p:nvSpPr>
        <p:spPr bwMode="auto">
          <a:xfrm>
            <a:off x="62547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76" name="Rectangle 124"/>
          <p:cNvSpPr>
            <a:spLocks noChangeArrowheads="1"/>
          </p:cNvSpPr>
          <p:nvPr/>
        </p:nvSpPr>
        <p:spPr bwMode="auto">
          <a:xfrm>
            <a:off x="6559550" y="3130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77" name="Rectangle 125"/>
          <p:cNvSpPr>
            <a:spLocks noChangeArrowheads="1"/>
          </p:cNvSpPr>
          <p:nvPr/>
        </p:nvSpPr>
        <p:spPr bwMode="auto">
          <a:xfrm>
            <a:off x="2292350" y="3435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78" name="Rectangle 126"/>
          <p:cNvSpPr>
            <a:spLocks noChangeArrowheads="1"/>
          </p:cNvSpPr>
          <p:nvPr/>
        </p:nvSpPr>
        <p:spPr bwMode="auto">
          <a:xfrm>
            <a:off x="2597150" y="3435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279" name="Rectangle 127"/>
          <p:cNvSpPr>
            <a:spLocks noChangeArrowheads="1"/>
          </p:cNvSpPr>
          <p:nvPr/>
        </p:nvSpPr>
        <p:spPr bwMode="auto">
          <a:xfrm>
            <a:off x="2901950" y="3435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280" name="Rectangle 128"/>
          <p:cNvSpPr>
            <a:spLocks noChangeArrowheads="1"/>
          </p:cNvSpPr>
          <p:nvPr/>
        </p:nvSpPr>
        <p:spPr bwMode="auto">
          <a:xfrm>
            <a:off x="3206750" y="3435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281" name="Rectangle 129"/>
          <p:cNvSpPr>
            <a:spLocks noChangeArrowheads="1"/>
          </p:cNvSpPr>
          <p:nvPr/>
        </p:nvSpPr>
        <p:spPr bwMode="auto">
          <a:xfrm>
            <a:off x="3511550" y="3435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82" name="Rectangle 130"/>
          <p:cNvSpPr>
            <a:spLocks noChangeArrowheads="1"/>
          </p:cNvSpPr>
          <p:nvPr/>
        </p:nvSpPr>
        <p:spPr bwMode="auto">
          <a:xfrm>
            <a:off x="3816350" y="3435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283" name="Rectangle 131"/>
          <p:cNvSpPr>
            <a:spLocks noChangeArrowheads="1"/>
          </p:cNvSpPr>
          <p:nvPr/>
        </p:nvSpPr>
        <p:spPr bwMode="auto">
          <a:xfrm>
            <a:off x="4121150" y="3435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284" name="Rectangle 132"/>
          <p:cNvSpPr>
            <a:spLocks noChangeArrowheads="1"/>
          </p:cNvSpPr>
          <p:nvPr/>
        </p:nvSpPr>
        <p:spPr bwMode="auto">
          <a:xfrm>
            <a:off x="4425950" y="3435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285" name="Rectangle 133"/>
          <p:cNvSpPr>
            <a:spLocks noChangeArrowheads="1"/>
          </p:cNvSpPr>
          <p:nvPr/>
        </p:nvSpPr>
        <p:spPr bwMode="auto">
          <a:xfrm>
            <a:off x="4730750" y="3435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286" name="Rectangle 134"/>
          <p:cNvSpPr>
            <a:spLocks noChangeArrowheads="1"/>
          </p:cNvSpPr>
          <p:nvPr/>
        </p:nvSpPr>
        <p:spPr bwMode="auto">
          <a:xfrm>
            <a:off x="5035550" y="3435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287" name="Rectangle 135"/>
          <p:cNvSpPr>
            <a:spLocks noChangeArrowheads="1"/>
          </p:cNvSpPr>
          <p:nvPr/>
        </p:nvSpPr>
        <p:spPr bwMode="auto">
          <a:xfrm>
            <a:off x="5340350" y="3435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288" name="Rectangle 136"/>
          <p:cNvSpPr>
            <a:spLocks noChangeArrowheads="1"/>
          </p:cNvSpPr>
          <p:nvPr/>
        </p:nvSpPr>
        <p:spPr bwMode="auto">
          <a:xfrm>
            <a:off x="5645150" y="3435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289" name="Rectangle 137"/>
          <p:cNvSpPr>
            <a:spLocks noChangeArrowheads="1"/>
          </p:cNvSpPr>
          <p:nvPr/>
        </p:nvSpPr>
        <p:spPr bwMode="auto">
          <a:xfrm>
            <a:off x="5949950" y="3435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290" name="Rectangle 138"/>
          <p:cNvSpPr>
            <a:spLocks noChangeArrowheads="1"/>
          </p:cNvSpPr>
          <p:nvPr/>
        </p:nvSpPr>
        <p:spPr bwMode="auto">
          <a:xfrm>
            <a:off x="6254750" y="3435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291" name="Rectangle 139"/>
          <p:cNvSpPr>
            <a:spLocks noChangeArrowheads="1"/>
          </p:cNvSpPr>
          <p:nvPr/>
        </p:nvSpPr>
        <p:spPr bwMode="auto">
          <a:xfrm>
            <a:off x="6559550" y="3435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292" name="Rectangle 140"/>
          <p:cNvSpPr>
            <a:spLocks noChangeArrowheads="1"/>
          </p:cNvSpPr>
          <p:nvPr/>
        </p:nvSpPr>
        <p:spPr bwMode="auto">
          <a:xfrm>
            <a:off x="2292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293" name="Rectangle 141"/>
          <p:cNvSpPr>
            <a:spLocks noChangeArrowheads="1"/>
          </p:cNvSpPr>
          <p:nvPr/>
        </p:nvSpPr>
        <p:spPr bwMode="auto">
          <a:xfrm>
            <a:off x="2597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94" name="Rectangle 142"/>
          <p:cNvSpPr>
            <a:spLocks noChangeArrowheads="1"/>
          </p:cNvSpPr>
          <p:nvPr/>
        </p:nvSpPr>
        <p:spPr bwMode="auto">
          <a:xfrm>
            <a:off x="29019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95" name="Rectangle 143"/>
          <p:cNvSpPr>
            <a:spLocks noChangeArrowheads="1"/>
          </p:cNvSpPr>
          <p:nvPr/>
        </p:nvSpPr>
        <p:spPr bwMode="auto">
          <a:xfrm>
            <a:off x="3206750" y="37401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296" name="Rectangle 144"/>
          <p:cNvSpPr>
            <a:spLocks noChangeArrowheads="1"/>
          </p:cNvSpPr>
          <p:nvPr/>
        </p:nvSpPr>
        <p:spPr bwMode="auto">
          <a:xfrm>
            <a:off x="3511550" y="37401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297" name="Rectangle 145"/>
          <p:cNvSpPr>
            <a:spLocks noChangeArrowheads="1"/>
          </p:cNvSpPr>
          <p:nvPr/>
        </p:nvSpPr>
        <p:spPr bwMode="auto">
          <a:xfrm>
            <a:off x="3816350" y="37401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298" name="Rectangle 146"/>
          <p:cNvSpPr>
            <a:spLocks noChangeArrowheads="1"/>
          </p:cNvSpPr>
          <p:nvPr/>
        </p:nvSpPr>
        <p:spPr bwMode="auto">
          <a:xfrm>
            <a:off x="4121150" y="37401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299" name="Rectangle 147"/>
          <p:cNvSpPr>
            <a:spLocks noChangeArrowheads="1"/>
          </p:cNvSpPr>
          <p:nvPr/>
        </p:nvSpPr>
        <p:spPr bwMode="auto">
          <a:xfrm>
            <a:off x="4425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00" name="Rectangle 148"/>
          <p:cNvSpPr>
            <a:spLocks noChangeArrowheads="1"/>
          </p:cNvSpPr>
          <p:nvPr/>
        </p:nvSpPr>
        <p:spPr bwMode="auto">
          <a:xfrm>
            <a:off x="4730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01" name="Rectangle 149"/>
          <p:cNvSpPr>
            <a:spLocks noChangeArrowheads="1"/>
          </p:cNvSpPr>
          <p:nvPr/>
        </p:nvSpPr>
        <p:spPr bwMode="auto">
          <a:xfrm>
            <a:off x="5035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02" name="Rectangle 150"/>
          <p:cNvSpPr>
            <a:spLocks noChangeArrowheads="1"/>
          </p:cNvSpPr>
          <p:nvPr/>
        </p:nvSpPr>
        <p:spPr bwMode="auto">
          <a:xfrm>
            <a:off x="53403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03" name="Rectangle 151"/>
          <p:cNvSpPr>
            <a:spLocks noChangeArrowheads="1"/>
          </p:cNvSpPr>
          <p:nvPr/>
        </p:nvSpPr>
        <p:spPr bwMode="auto">
          <a:xfrm>
            <a:off x="56451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04" name="Rectangle 152"/>
          <p:cNvSpPr>
            <a:spLocks noChangeArrowheads="1"/>
          </p:cNvSpPr>
          <p:nvPr/>
        </p:nvSpPr>
        <p:spPr bwMode="auto">
          <a:xfrm>
            <a:off x="59499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05" name="Rectangle 153"/>
          <p:cNvSpPr>
            <a:spLocks noChangeArrowheads="1"/>
          </p:cNvSpPr>
          <p:nvPr/>
        </p:nvSpPr>
        <p:spPr bwMode="auto">
          <a:xfrm>
            <a:off x="62547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06" name="Rectangle 154"/>
          <p:cNvSpPr>
            <a:spLocks noChangeArrowheads="1"/>
          </p:cNvSpPr>
          <p:nvPr/>
        </p:nvSpPr>
        <p:spPr bwMode="auto">
          <a:xfrm>
            <a:off x="6559550" y="37401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07" name="Rectangle 155"/>
          <p:cNvSpPr>
            <a:spLocks noChangeArrowheads="1"/>
          </p:cNvSpPr>
          <p:nvPr/>
        </p:nvSpPr>
        <p:spPr bwMode="auto">
          <a:xfrm>
            <a:off x="2292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08" name="Rectangle 156"/>
          <p:cNvSpPr>
            <a:spLocks noChangeArrowheads="1"/>
          </p:cNvSpPr>
          <p:nvPr/>
        </p:nvSpPr>
        <p:spPr bwMode="auto">
          <a:xfrm>
            <a:off x="2597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309" name="Rectangle 157"/>
          <p:cNvSpPr>
            <a:spLocks noChangeArrowheads="1"/>
          </p:cNvSpPr>
          <p:nvPr/>
        </p:nvSpPr>
        <p:spPr bwMode="auto">
          <a:xfrm>
            <a:off x="29019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310" name="Rectangle 158"/>
          <p:cNvSpPr>
            <a:spLocks noChangeArrowheads="1"/>
          </p:cNvSpPr>
          <p:nvPr/>
        </p:nvSpPr>
        <p:spPr bwMode="auto">
          <a:xfrm>
            <a:off x="3206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11" name="Rectangle 159"/>
          <p:cNvSpPr>
            <a:spLocks noChangeArrowheads="1"/>
          </p:cNvSpPr>
          <p:nvPr/>
        </p:nvSpPr>
        <p:spPr bwMode="auto">
          <a:xfrm>
            <a:off x="3511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12" name="Rectangle 160"/>
          <p:cNvSpPr>
            <a:spLocks noChangeArrowheads="1"/>
          </p:cNvSpPr>
          <p:nvPr/>
        </p:nvSpPr>
        <p:spPr bwMode="auto">
          <a:xfrm>
            <a:off x="38163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313" name="Rectangle 161"/>
          <p:cNvSpPr>
            <a:spLocks noChangeArrowheads="1"/>
          </p:cNvSpPr>
          <p:nvPr/>
        </p:nvSpPr>
        <p:spPr bwMode="auto">
          <a:xfrm>
            <a:off x="4121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314" name="Rectangle 162"/>
          <p:cNvSpPr>
            <a:spLocks noChangeArrowheads="1"/>
          </p:cNvSpPr>
          <p:nvPr/>
        </p:nvSpPr>
        <p:spPr bwMode="auto">
          <a:xfrm>
            <a:off x="4425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15" name="Rectangle 163"/>
          <p:cNvSpPr>
            <a:spLocks noChangeArrowheads="1"/>
          </p:cNvSpPr>
          <p:nvPr/>
        </p:nvSpPr>
        <p:spPr bwMode="auto">
          <a:xfrm>
            <a:off x="4730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16" name="Rectangle 164"/>
          <p:cNvSpPr>
            <a:spLocks noChangeArrowheads="1"/>
          </p:cNvSpPr>
          <p:nvPr/>
        </p:nvSpPr>
        <p:spPr bwMode="auto">
          <a:xfrm>
            <a:off x="5035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17" name="Rectangle 165"/>
          <p:cNvSpPr>
            <a:spLocks noChangeArrowheads="1"/>
          </p:cNvSpPr>
          <p:nvPr/>
        </p:nvSpPr>
        <p:spPr bwMode="auto">
          <a:xfrm>
            <a:off x="53403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18" name="Rectangle 166"/>
          <p:cNvSpPr>
            <a:spLocks noChangeArrowheads="1"/>
          </p:cNvSpPr>
          <p:nvPr/>
        </p:nvSpPr>
        <p:spPr bwMode="auto">
          <a:xfrm>
            <a:off x="5645150" y="40449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319" name="Rectangle 167"/>
          <p:cNvSpPr>
            <a:spLocks noChangeArrowheads="1"/>
          </p:cNvSpPr>
          <p:nvPr/>
        </p:nvSpPr>
        <p:spPr bwMode="auto">
          <a:xfrm>
            <a:off x="59499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20" name="Rectangle 168"/>
          <p:cNvSpPr>
            <a:spLocks noChangeArrowheads="1"/>
          </p:cNvSpPr>
          <p:nvPr/>
        </p:nvSpPr>
        <p:spPr bwMode="auto">
          <a:xfrm>
            <a:off x="62547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21" name="Rectangle 169"/>
          <p:cNvSpPr>
            <a:spLocks noChangeArrowheads="1"/>
          </p:cNvSpPr>
          <p:nvPr/>
        </p:nvSpPr>
        <p:spPr bwMode="auto">
          <a:xfrm>
            <a:off x="6559550" y="40449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22" name="Rectangle 170"/>
          <p:cNvSpPr>
            <a:spLocks noChangeArrowheads="1"/>
          </p:cNvSpPr>
          <p:nvPr/>
        </p:nvSpPr>
        <p:spPr bwMode="auto">
          <a:xfrm>
            <a:off x="2292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23" name="Rectangle 171"/>
          <p:cNvSpPr>
            <a:spLocks noChangeArrowheads="1"/>
          </p:cNvSpPr>
          <p:nvPr/>
        </p:nvSpPr>
        <p:spPr bwMode="auto">
          <a:xfrm>
            <a:off x="2597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324" name="Rectangle 172"/>
          <p:cNvSpPr>
            <a:spLocks noChangeArrowheads="1"/>
          </p:cNvSpPr>
          <p:nvPr/>
        </p:nvSpPr>
        <p:spPr bwMode="auto">
          <a:xfrm>
            <a:off x="2901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325" name="Rectangle 173"/>
          <p:cNvSpPr>
            <a:spLocks noChangeArrowheads="1"/>
          </p:cNvSpPr>
          <p:nvPr/>
        </p:nvSpPr>
        <p:spPr bwMode="auto">
          <a:xfrm>
            <a:off x="3206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26" name="Rectangle 174"/>
          <p:cNvSpPr>
            <a:spLocks noChangeArrowheads="1"/>
          </p:cNvSpPr>
          <p:nvPr/>
        </p:nvSpPr>
        <p:spPr bwMode="auto">
          <a:xfrm>
            <a:off x="3511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27" name="Rectangle 175"/>
          <p:cNvSpPr>
            <a:spLocks noChangeArrowheads="1"/>
          </p:cNvSpPr>
          <p:nvPr/>
        </p:nvSpPr>
        <p:spPr bwMode="auto">
          <a:xfrm>
            <a:off x="38163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28" name="Rectangle 176"/>
          <p:cNvSpPr>
            <a:spLocks noChangeArrowheads="1"/>
          </p:cNvSpPr>
          <p:nvPr/>
        </p:nvSpPr>
        <p:spPr bwMode="auto">
          <a:xfrm>
            <a:off x="4121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329" name="Rectangle 177"/>
          <p:cNvSpPr>
            <a:spLocks noChangeArrowheads="1"/>
          </p:cNvSpPr>
          <p:nvPr/>
        </p:nvSpPr>
        <p:spPr bwMode="auto">
          <a:xfrm>
            <a:off x="44259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330" name="Rectangle 178"/>
          <p:cNvSpPr>
            <a:spLocks noChangeArrowheads="1"/>
          </p:cNvSpPr>
          <p:nvPr/>
        </p:nvSpPr>
        <p:spPr bwMode="auto">
          <a:xfrm>
            <a:off x="47307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331" name="Rectangle 179"/>
          <p:cNvSpPr>
            <a:spLocks noChangeArrowheads="1"/>
          </p:cNvSpPr>
          <p:nvPr/>
        </p:nvSpPr>
        <p:spPr bwMode="auto">
          <a:xfrm>
            <a:off x="50355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332" name="Rectangle 180"/>
          <p:cNvSpPr>
            <a:spLocks noChangeArrowheads="1"/>
          </p:cNvSpPr>
          <p:nvPr/>
        </p:nvSpPr>
        <p:spPr bwMode="auto">
          <a:xfrm>
            <a:off x="53403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333" name="Rectangle 181"/>
          <p:cNvSpPr>
            <a:spLocks noChangeArrowheads="1"/>
          </p:cNvSpPr>
          <p:nvPr/>
        </p:nvSpPr>
        <p:spPr bwMode="auto">
          <a:xfrm>
            <a:off x="5645150" y="43497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334" name="Rectangle 182"/>
          <p:cNvSpPr>
            <a:spLocks noChangeArrowheads="1"/>
          </p:cNvSpPr>
          <p:nvPr/>
        </p:nvSpPr>
        <p:spPr bwMode="auto">
          <a:xfrm>
            <a:off x="59499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35" name="Rectangle 183"/>
          <p:cNvSpPr>
            <a:spLocks noChangeArrowheads="1"/>
          </p:cNvSpPr>
          <p:nvPr/>
        </p:nvSpPr>
        <p:spPr bwMode="auto">
          <a:xfrm>
            <a:off x="62547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36" name="Rectangle 184"/>
          <p:cNvSpPr>
            <a:spLocks noChangeArrowheads="1"/>
          </p:cNvSpPr>
          <p:nvPr/>
        </p:nvSpPr>
        <p:spPr bwMode="auto">
          <a:xfrm>
            <a:off x="6559550" y="43497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37" name="Rectangle 185"/>
          <p:cNvSpPr>
            <a:spLocks noChangeArrowheads="1"/>
          </p:cNvSpPr>
          <p:nvPr/>
        </p:nvSpPr>
        <p:spPr bwMode="auto">
          <a:xfrm>
            <a:off x="2292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38" name="Rectangle 186"/>
          <p:cNvSpPr>
            <a:spLocks noChangeArrowheads="1"/>
          </p:cNvSpPr>
          <p:nvPr/>
        </p:nvSpPr>
        <p:spPr bwMode="auto">
          <a:xfrm>
            <a:off x="2597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339" name="Rectangle 187"/>
          <p:cNvSpPr>
            <a:spLocks noChangeArrowheads="1"/>
          </p:cNvSpPr>
          <p:nvPr/>
        </p:nvSpPr>
        <p:spPr bwMode="auto">
          <a:xfrm>
            <a:off x="29019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340" name="Rectangle 188"/>
          <p:cNvSpPr>
            <a:spLocks noChangeArrowheads="1"/>
          </p:cNvSpPr>
          <p:nvPr/>
        </p:nvSpPr>
        <p:spPr bwMode="auto">
          <a:xfrm>
            <a:off x="3206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41" name="Rectangle 189"/>
          <p:cNvSpPr>
            <a:spLocks noChangeArrowheads="1"/>
          </p:cNvSpPr>
          <p:nvPr/>
        </p:nvSpPr>
        <p:spPr bwMode="auto">
          <a:xfrm>
            <a:off x="3511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42" name="Rectangle 190"/>
          <p:cNvSpPr>
            <a:spLocks noChangeArrowheads="1"/>
          </p:cNvSpPr>
          <p:nvPr/>
        </p:nvSpPr>
        <p:spPr bwMode="auto">
          <a:xfrm>
            <a:off x="3816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43" name="Rectangle 191"/>
          <p:cNvSpPr>
            <a:spLocks noChangeArrowheads="1"/>
          </p:cNvSpPr>
          <p:nvPr/>
        </p:nvSpPr>
        <p:spPr bwMode="auto">
          <a:xfrm>
            <a:off x="41211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44" name="Rectangle 192"/>
          <p:cNvSpPr>
            <a:spLocks noChangeArrowheads="1"/>
          </p:cNvSpPr>
          <p:nvPr/>
        </p:nvSpPr>
        <p:spPr bwMode="auto">
          <a:xfrm>
            <a:off x="4425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45" name="Rectangle 193"/>
          <p:cNvSpPr>
            <a:spLocks noChangeArrowheads="1"/>
          </p:cNvSpPr>
          <p:nvPr/>
        </p:nvSpPr>
        <p:spPr bwMode="auto">
          <a:xfrm>
            <a:off x="4730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46" name="Rectangle 194"/>
          <p:cNvSpPr>
            <a:spLocks noChangeArrowheads="1"/>
          </p:cNvSpPr>
          <p:nvPr/>
        </p:nvSpPr>
        <p:spPr bwMode="auto">
          <a:xfrm>
            <a:off x="5035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47" name="Rectangle 195"/>
          <p:cNvSpPr>
            <a:spLocks noChangeArrowheads="1"/>
          </p:cNvSpPr>
          <p:nvPr/>
        </p:nvSpPr>
        <p:spPr bwMode="auto">
          <a:xfrm>
            <a:off x="53403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48" name="Rectangle 196"/>
          <p:cNvSpPr>
            <a:spLocks noChangeArrowheads="1"/>
          </p:cNvSpPr>
          <p:nvPr/>
        </p:nvSpPr>
        <p:spPr bwMode="auto">
          <a:xfrm>
            <a:off x="5645150" y="46545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349" name="Rectangle 197"/>
          <p:cNvSpPr>
            <a:spLocks noChangeArrowheads="1"/>
          </p:cNvSpPr>
          <p:nvPr/>
        </p:nvSpPr>
        <p:spPr bwMode="auto">
          <a:xfrm>
            <a:off x="59499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50" name="Rectangle 198"/>
          <p:cNvSpPr>
            <a:spLocks noChangeArrowheads="1"/>
          </p:cNvSpPr>
          <p:nvPr/>
        </p:nvSpPr>
        <p:spPr bwMode="auto">
          <a:xfrm>
            <a:off x="62547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51" name="Rectangle 199"/>
          <p:cNvSpPr>
            <a:spLocks noChangeArrowheads="1"/>
          </p:cNvSpPr>
          <p:nvPr/>
        </p:nvSpPr>
        <p:spPr bwMode="auto">
          <a:xfrm>
            <a:off x="6559550" y="46545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52" name="Rectangle 201"/>
          <p:cNvSpPr>
            <a:spLocks noChangeArrowheads="1"/>
          </p:cNvSpPr>
          <p:nvPr/>
        </p:nvSpPr>
        <p:spPr bwMode="auto">
          <a:xfrm>
            <a:off x="2597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53" name="Rectangle 202"/>
          <p:cNvSpPr>
            <a:spLocks noChangeArrowheads="1"/>
          </p:cNvSpPr>
          <p:nvPr/>
        </p:nvSpPr>
        <p:spPr bwMode="auto">
          <a:xfrm>
            <a:off x="2901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354" name="Rectangle 203"/>
          <p:cNvSpPr>
            <a:spLocks noChangeArrowheads="1"/>
          </p:cNvSpPr>
          <p:nvPr/>
        </p:nvSpPr>
        <p:spPr bwMode="auto">
          <a:xfrm>
            <a:off x="3206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55" name="Rectangle 204"/>
          <p:cNvSpPr>
            <a:spLocks noChangeArrowheads="1"/>
          </p:cNvSpPr>
          <p:nvPr/>
        </p:nvSpPr>
        <p:spPr bwMode="auto">
          <a:xfrm>
            <a:off x="3511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56" name="Rectangle 205"/>
          <p:cNvSpPr>
            <a:spLocks noChangeArrowheads="1"/>
          </p:cNvSpPr>
          <p:nvPr/>
        </p:nvSpPr>
        <p:spPr bwMode="auto">
          <a:xfrm>
            <a:off x="3816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57" name="Rectangle 206"/>
          <p:cNvSpPr>
            <a:spLocks noChangeArrowheads="1"/>
          </p:cNvSpPr>
          <p:nvPr/>
        </p:nvSpPr>
        <p:spPr bwMode="auto">
          <a:xfrm>
            <a:off x="4121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58" name="Rectangle 207"/>
          <p:cNvSpPr>
            <a:spLocks noChangeArrowheads="1"/>
          </p:cNvSpPr>
          <p:nvPr/>
        </p:nvSpPr>
        <p:spPr bwMode="auto">
          <a:xfrm>
            <a:off x="44259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59" name="Rectangle 208"/>
          <p:cNvSpPr>
            <a:spLocks noChangeArrowheads="1"/>
          </p:cNvSpPr>
          <p:nvPr/>
        </p:nvSpPr>
        <p:spPr bwMode="auto">
          <a:xfrm>
            <a:off x="4730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60" name="Rectangle 209"/>
          <p:cNvSpPr>
            <a:spLocks noChangeArrowheads="1"/>
          </p:cNvSpPr>
          <p:nvPr/>
        </p:nvSpPr>
        <p:spPr bwMode="auto">
          <a:xfrm>
            <a:off x="50355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61" name="Rectangle 210"/>
          <p:cNvSpPr>
            <a:spLocks noChangeArrowheads="1"/>
          </p:cNvSpPr>
          <p:nvPr/>
        </p:nvSpPr>
        <p:spPr bwMode="auto">
          <a:xfrm>
            <a:off x="53403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62" name="Rectangle 211"/>
          <p:cNvSpPr>
            <a:spLocks noChangeArrowheads="1"/>
          </p:cNvSpPr>
          <p:nvPr/>
        </p:nvSpPr>
        <p:spPr bwMode="auto">
          <a:xfrm>
            <a:off x="56451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63" name="Rectangle 212"/>
          <p:cNvSpPr>
            <a:spLocks noChangeArrowheads="1"/>
          </p:cNvSpPr>
          <p:nvPr/>
        </p:nvSpPr>
        <p:spPr bwMode="auto">
          <a:xfrm>
            <a:off x="5949950" y="4959350"/>
            <a:ext cx="292100" cy="292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49364" name="Rectangle 213"/>
          <p:cNvSpPr>
            <a:spLocks noChangeArrowheads="1"/>
          </p:cNvSpPr>
          <p:nvPr/>
        </p:nvSpPr>
        <p:spPr bwMode="auto">
          <a:xfrm>
            <a:off x="6254750" y="4959350"/>
            <a:ext cx="292100" cy="292100"/>
          </a:xfrm>
          <a:prstGeom prst="rect">
            <a:avLst/>
          </a:prstGeom>
          <a:solidFill>
            <a:schemeClr val="accent1"/>
          </a:solidFill>
          <a:ln w="12700">
            <a:solidFill>
              <a:schemeClr val="tx1"/>
            </a:solidFill>
            <a:miter lim="800000"/>
            <a:headEnd/>
            <a:tailEnd/>
          </a:ln>
        </p:spPr>
        <p:txBody>
          <a:bodyPr wrap="none" anchor="ctr"/>
          <a:lstStyle/>
          <a:p>
            <a:endParaRPr lang="en-US"/>
          </a:p>
        </p:txBody>
      </p:sp>
      <p:sp>
        <p:nvSpPr>
          <p:cNvPr id="49365" name="Rectangle 214"/>
          <p:cNvSpPr>
            <a:spLocks noChangeArrowheads="1"/>
          </p:cNvSpPr>
          <p:nvPr/>
        </p:nvSpPr>
        <p:spPr bwMode="auto">
          <a:xfrm>
            <a:off x="6559550" y="4959350"/>
            <a:ext cx="292100" cy="292100"/>
          </a:xfrm>
          <a:prstGeom prst="rect">
            <a:avLst/>
          </a:prstGeom>
          <a:solidFill>
            <a:srgbClr val="33CC33"/>
          </a:solidFill>
          <a:ln w="12700">
            <a:solidFill>
              <a:schemeClr val="tx1"/>
            </a:solidFill>
            <a:miter lim="800000"/>
            <a:headEnd/>
            <a:tailEnd/>
          </a:ln>
        </p:spPr>
        <p:txBody>
          <a:bodyPr wrap="none" anchor="ctr"/>
          <a:lstStyle/>
          <a:p>
            <a:endParaRPr lang="en-US"/>
          </a:p>
        </p:txBody>
      </p:sp>
      <p:sp>
        <p:nvSpPr>
          <p:cNvPr id="49366" name="AutoShape 215"/>
          <p:cNvSpPr>
            <a:spLocks noChangeArrowheads="1"/>
          </p:cNvSpPr>
          <p:nvPr/>
        </p:nvSpPr>
        <p:spPr bwMode="auto">
          <a:xfrm>
            <a:off x="7016750" y="4959350"/>
            <a:ext cx="292100" cy="292100"/>
          </a:xfrm>
          <a:prstGeom prst="cube">
            <a:avLst>
              <a:gd name="adj" fmla="val 24995"/>
            </a:avLst>
          </a:prstGeom>
          <a:solidFill>
            <a:srgbClr val="FFFF00"/>
          </a:solidFill>
          <a:ln w="12700">
            <a:solidFill>
              <a:schemeClr val="tx1"/>
            </a:solidFill>
            <a:miter lim="800000"/>
            <a:headEnd/>
            <a:tailEnd/>
          </a:ln>
        </p:spPr>
        <p:txBody>
          <a:bodyPr wrap="none" anchor="ctr"/>
          <a:lstStyle/>
          <a:p>
            <a:endParaRPr lang="en-US"/>
          </a:p>
        </p:txBody>
      </p:sp>
      <p:pic>
        <p:nvPicPr>
          <p:cNvPr id="49367" name="Picture 216"/>
          <p:cNvPicPr>
            <a:picLocks noChangeArrowheads="1"/>
          </p:cNvPicPr>
          <p:nvPr/>
        </p:nvPicPr>
        <p:blipFill>
          <a:blip r:embed="rId2"/>
          <a:srcRect/>
          <a:stretch>
            <a:fillRect/>
          </a:stretch>
        </p:blipFill>
        <p:spPr bwMode="auto">
          <a:xfrm>
            <a:off x="2971800" y="1371600"/>
            <a:ext cx="228600" cy="228600"/>
          </a:xfrm>
          <a:prstGeom prst="rect">
            <a:avLst/>
          </a:prstGeom>
          <a:noFill/>
          <a:ln w="9525">
            <a:noFill/>
            <a:miter lim="800000"/>
            <a:headEnd/>
            <a:tailEnd/>
          </a:ln>
        </p:spPr>
      </p:pic>
      <p:grpSp>
        <p:nvGrpSpPr>
          <p:cNvPr id="2" name="Group 220"/>
          <p:cNvGrpSpPr>
            <a:grpSpLocks/>
          </p:cNvGrpSpPr>
          <p:nvPr/>
        </p:nvGrpSpPr>
        <p:grpSpPr bwMode="auto">
          <a:xfrm>
            <a:off x="2901950" y="1301750"/>
            <a:ext cx="603250" cy="298450"/>
            <a:chOff x="1828" y="820"/>
            <a:chExt cx="380" cy="188"/>
          </a:xfrm>
        </p:grpSpPr>
        <p:sp>
          <p:nvSpPr>
            <p:cNvPr id="49391" name="Rectangle 217"/>
            <p:cNvSpPr>
              <a:spLocks noChangeArrowheads="1"/>
            </p:cNvSpPr>
            <p:nvPr/>
          </p:nvSpPr>
          <p:spPr bwMode="auto">
            <a:xfrm>
              <a:off x="1828" y="820"/>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9392" name="Rectangle 218"/>
            <p:cNvSpPr>
              <a:spLocks noChangeArrowheads="1"/>
            </p:cNvSpPr>
            <p:nvPr/>
          </p:nvSpPr>
          <p:spPr bwMode="auto">
            <a:xfrm>
              <a:off x="2020" y="820"/>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9393" name="Picture 219"/>
            <p:cNvPicPr>
              <a:picLocks noChangeArrowheads="1"/>
            </p:cNvPicPr>
            <p:nvPr/>
          </p:nvPicPr>
          <p:blipFill>
            <a:blip r:embed="rId2"/>
            <a:srcRect/>
            <a:stretch>
              <a:fillRect/>
            </a:stretch>
          </p:blipFill>
          <p:spPr bwMode="auto">
            <a:xfrm>
              <a:off x="2064" y="864"/>
              <a:ext cx="144" cy="144"/>
            </a:xfrm>
            <a:prstGeom prst="rect">
              <a:avLst/>
            </a:prstGeom>
            <a:noFill/>
            <a:ln w="9525">
              <a:noFill/>
              <a:miter lim="800000"/>
              <a:headEnd/>
              <a:tailEnd/>
            </a:ln>
          </p:spPr>
        </p:pic>
      </p:grpSp>
      <p:grpSp>
        <p:nvGrpSpPr>
          <p:cNvPr id="3" name="Group 224"/>
          <p:cNvGrpSpPr>
            <a:grpSpLocks/>
          </p:cNvGrpSpPr>
          <p:nvPr/>
        </p:nvGrpSpPr>
        <p:grpSpPr bwMode="auto">
          <a:xfrm>
            <a:off x="3206750" y="996950"/>
            <a:ext cx="298450" cy="596900"/>
            <a:chOff x="2020" y="628"/>
            <a:chExt cx="188" cy="376"/>
          </a:xfrm>
        </p:grpSpPr>
        <p:sp>
          <p:nvSpPr>
            <p:cNvPr id="49388" name="Rectangle 221"/>
            <p:cNvSpPr>
              <a:spLocks noChangeArrowheads="1"/>
            </p:cNvSpPr>
            <p:nvPr/>
          </p:nvSpPr>
          <p:spPr bwMode="auto">
            <a:xfrm>
              <a:off x="2020" y="820"/>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9389" name="Rectangle 222"/>
            <p:cNvSpPr>
              <a:spLocks noChangeArrowheads="1"/>
            </p:cNvSpPr>
            <p:nvPr/>
          </p:nvSpPr>
          <p:spPr bwMode="auto">
            <a:xfrm>
              <a:off x="2020"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9390" name="Picture 223"/>
            <p:cNvPicPr>
              <a:picLocks noChangeArrowheads="1"/>
            </p:cNvPicPr>
            <p:nvPr/>
          </p:nvPicPr>
          <p:blipFill>
            <a:blip r:embed="rId2"/>
            <a:srcRect/>
            <a:stretch>
              <a:fillRect/>
            </a:stretch>
          </p:blipFill>
          <p:spPr bwMode="auto">
            <a:xfrm>
              <a:off x="2064" y="672"/>
              <a:ext cx="144" cy="144"/>
            </a:xfrm>
            <a:prstGeom prst="rect">
              <a:avLst/>
            </a:prstGeom>
            <a:noFill/>
            <a:ln w="9525">
              <a:noFill/>
              <a:miter lim="800000"/>
              <a:headEnd/>
              <a:tailEnd/>
            </a:ln>
          </p:spPr>
        </p:pic>
      </p:grpSp>
      <p:grpSp>
        <p:nvGrpSpPr>
          <p:cNvPr id="4" name="Group 228"/>
          <p:cNvGrpSpPr>
            <a:grpSpLocks/>
          </p:cNvGrpSpPr>
          <p:nvPr/>
        </p:nvGrpSpPr>
        <p:grpSpPr bwMode="auto">
          <a:xfrm>
            <a:off x="2901950" y="996950"/>
            <a:ext cx="596900" cy="298450"/>
            <a:chOff x="1828" y="628"/>
            <a:chExt cx="376" cy="188"/>
          </a:xfrm>
        </p:grpSpPr>
        <p:sp>
          <p:nvSpPr>
            <p:cNvPr id="49385" name="Rectangle 225"/>
            <p:cNvSpPr>
              <a:spLocks noChangeArrowheads="1"/>
            </p:cNvSpPr>
            <p:nvPr/>
          </p:nvSpPr>
          <p:spPr bwMode="auto">
            <a:xfrm>
              <a:off x="2020" y="628"/>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9386" name="Rectangle 226"/>
            <p:cNvSpPr>
              <a:spLocks noChangeArrowheads="1"/>
            </p:cNvSpPr>
            <p:nvPr/>
          </p:nvSpPr>
          <p:spPr bwMode="auto">
            <a:xfrm>
              <a:off x="1828"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9387" name="Picture 227"/>
            <p:cNvPicPr>
              <a:picLocks noChangeArrowheads="1"/>
            </p:cNvPicPr>
            <p:nvPr/>
          </p:nvPicPr>
          <p:blipFill>
            <a:blip r:embed="rId2"/>
            <a:srcRect/>
            <a:stretch>
              <a:fillRect/>
            </a:stretch>
          </p:blipFill>
          <p:spPr bwMode="auto">
            <a:xfrm>
              <a:off x="1872" y="672"/>
              <a:ext cx="144" cy="144"/>
            </a:xfrm>
            <a:prstGeom prst="rect">
              <a:avLst/>
            </a:prstGeom>
            <a:noFill/>
            <a:ln w="9525">
              <a:noFill/>
              <a:miter lim="800000"/>
              <a:headEnd/>
              <a:tailEnd/>
            </a:ln>
          </p:spPr>
        </p:pic>
      </p:grpSp>
      <p:grpSp>
        <p:nvGrpSpPr>
          <p:cNvPr id="5" name="Group 232"/>
          <p:cNvGrpSpPr>
            <a:grpSpLocks/>
          </p:cNvGrpSpPr>
          <p:nvPr/>
        </p:nvGrpSpPr>
        <p:grpSpPr bwMode="auto">
          <a:xfrm>
            <a:off x="2597150" y="996950"/>
            <a:ext cx="596900" cy="298450"/>
            <a:chOff x="1636" y="628"/>
            <a:chExt cx="376" cy="188"/>
          </a:xfrm>
        </p:grpSpPr>
        <p:sp>
          <p:nvSpPr>
            <p:cNvPr id="49382" name="Rectangle 229"/>
            <p:cNvSpPr>
              <a:spLocks noChangeArrowheads="1"/>
            </p:cNvSpPr>
            <p:nvPr/>
          </p:nvSpPr>
          <p:spPr bwMode="auto">
            <a:xfrm>
              <a:off x="1828" y="628"/>
              <a:ext cx="184" cy="184"/>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9383" name="Rectangle 230"/>
            <p:cNvSpPr>
              <a:spLocks noChangeArrowheads="1"/>
            </p:cNvSpPr>
            <p:nvPr/>
          </p:nvSpPr>
          <p:spPr bwMode="auto">
            <a:xfrm>
              <a:off x="1636" y="6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9384" name="Picture 231"/>
            <p:cNvPicPr>
              <a:picLocks noChangeArrowheads="1"/>
            </p:cNvPicPr>
            <p:nvPr/>
          </p:nvPicPr>
          <p:blipFill>
            <a:blip r:embed="rId2"/>
            <a:srcRect/>
            <a:stretch>
              <a:fillRect/>
            </a:stretch>
          </p:blipFill>
          <p:spPr bwMode="auto">
            <a:xfrm>
              <a:off x="1680" y="672"/>
              <a:ext cx="144" cy="144"/>
            </a:xfrm>
            <a:prstGeom prst="rect">
              <a:avLst/>
            </a:prstGeom>
            <a:noFill/>
            <a:ln w="9525">
              <a:noFill/>
              <a:miter lim="800000"/>
              <a:headEnd/>
              <a:tailEnd/>
            </a:ln>
          </p:spPr>
        </p:pic>
      </p:grpSp>
      <p:sp>
        <p:nvSpPr>
          <p:cNvPr id="49372" name="Rectangle 233"/>
          <p:cNvSpPr>
            <a:spLocks noChangeArrowheads="1"/>
          </p:cNvSpPr>
          <p:nvPr/>
        </p:nvSpPr>
        <p:spPr bwMode="auto">
          <a:xfrm>
            <a:off x="2597150" y="996950"/>
            <a:ext cx="292100" cy="292100"/>
          </a:xfrm>
          <a:prstGeom prst="rect">
            <a:avLst/>
          </a:prstGeom>
          <a:solidFill>
            <a:schemeClr val="hlink"/>
          </a:solidFill>
          <a:ln w="12700">
            <a:solidFill>
              <a:schemeClr val="tx1"/>
            </a:solidFill>
            <a:miter lim="800000"/>
            <a:headEnd/>
            <a:tailEnd/>
          </a:ln>
        </p:spPr>
        <p:txBody>
          <a:bodyPr wrap="none" anchor="ctr"/>
          <a:lstStyle/>
          <a:p>
            <a:endParaRPr lang="en-US"/>
          </a:p>
        </p:txBody>
      </p:sp>
      <p:sp>
        <p:nvSpPr>
          <p:cNvPr id="49373" name="Rectangle 234"/>
          <p:cNvSpPr>
            <a:spLocks noChangeArrowheads="1"/>
          </p:cNvSpPr>
          <p:nvPr/>
        </p:nvSpPr>
        <p:spPr bwMode="auto">
          <a:xfrm>
            <a:off x="2292350" y="1301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374" name="Rectangle 235"/>
          <p:cNvSpPr>
            <a:spLocks noChangeArrowheads="1"/>
          </p:cNvSpPr>
          <p:nvPr/>
        </p:nvSpPr>
        <p:spPr bwMode="auto">
          <a:xfrm>
            <a:off x="2292350" y="1606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375" name="Rectangle 236"/>
          <p:cNvSpPr>
            <a:spLocks noChangeArrowheads="1"/>
          </p:cNvSpPr>
          <p:nvPr/>
        </p:nvSpPr>
        <p:spPr bwMode="auto">
          <a:xfrm>
            <a:off x="2292350" y="1911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376" name="Rectangle 237"/>
          <p:cNvSpPr>
            <a:spLocks noChangeArrowheads="1"/>
          </p:cNvSpPr>
          <p:nvPr/>
        </p:nvSpPr>
        <p:spPr bwMode="auto">
          <a:xfrm>
            <a:off x="2292350" y="22161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377" name="Rectangle 238"/>
          <p:cNvSpPr>
            <a:spLocks noChangeArrowheads="1"/>
          </p:cNvSpPr>
          <p:nvPr/>
        </p:nvSpPr>
        <p:spPr bwMode="auto">
          <a:xfrm>
            <a:off x="2292350" y="2520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378" name="Rectangle 239"/>
          <p:cNvSpPr>
            <a:spLocks noChangeArrowheads="1"/>
          </p:cNvSpPr>
          <p:nvPr/>
        </p:nvSpPr>
        <p:spPr bwMode="auto">
          <a:xfrm>
            <a:off x="2292350" y="2825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379" name="Rectangle 240"/>
          <p:cNvSpPr>
            <a:spLocks noChangeArrowheads="1"/>
          </p:cNvSpPr>
          <p:nvPr/>
        </p:nvSpPr>
        <p:spPr bwMode="auto">
          <a:xfrm>
            <a:off x="2292350" y="3130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49380" name="Rectangle 241"/>
          <p:cNvSpPr>
            <a:spLocks noChangeArrowheads="1"/>
          </p:cNvSpPr>
          <p:nvPr/>
        </p:nvSpPr>
        <p:spPr bwMode="auto">
          <a:xfrm>
            <a:off x="2292350" y="3435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pic>
        <p:nvPicPr>
          <p:cNvPr id="49381" name="Picture 246"/>
          <p:cNvPicPr>
            <a:picLocks noChangeArrowheads="1"/>
          </p:cNvPicPr>
          <p:nvPr/>
        </p:nvPicPr>
        <p:blipFill>
          <a:blip r:embed="rId2"/>
          <a:srcRect/>
          <a:stretch>
            <a:fillRect/>
          </a:stretch>
        </p:blipFill>
        <p:spPr bwMode="auto">
          <a:xfrm>
            <a:off x="6629400" y="3505200"/>
            <a:ext cx="228600" cy="228600"/>
          </a:xfrm>
          <a:prstGeom prst="rect">
            <a:avLst/>
          </a:prstGeom>
          <a:noFill/>
          <a:ln w="9525">
            <a:noFill/>
            <a:miter lim="800000"/>
            <a:headEnd/>
            <a:tailEnd/>
          </a:ln>
        </p:spPr>
      </p:pic>
      <p:pic>
        <p:nvPicPr>
          <p:cNvPr id="242" name="Picture 2" descr="RIMT University"/>
          <p:cNvPicPr>
            <a:picLocks noChangeAspect="1" noChangeArrowheads="1"/>
          </p:cNvPicPr>
          <p:nvPr/>
        </p:nvPicPr>
        <p:blipFill>
          <a:blip r:embed="rId3"/>
          <a:srcRect/>
          <a:stretch>
            <a:fillRect/>
          </a:stretch>
        </p:blipFill>
        <p:spPr bwMode="auto">
          <a:xfrm>
            <a:off x="7173913" y="0"/>
            <a:ext cx="1970087" cy="895350"/>
          </a:xfrm>
          <a:prstGeom prst="rect">
            <a:avLst/>
          </a:prstGeom>
          <a:noFill/>
          <a:ln w="9525">
            <a:noFill/>
            <a:miter lim="800000"/>
            <a:headEnd/>
            <a:tailEnd/>
          </a:ln>
        </p:spPr>
      </p:pic>
      <p:sp>
        <p:nvSpPr>
          <p:cNvPr id="243" name="Rectangle 242">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813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813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3"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smtClean="0"/>
              <a:t>Chess Story</a:t>
            </a:r>
          </a:p>
        </p:txBody>
      </p:sp>
      <p:sp>
        <p:nvSpPr>
          <p:cNvPr id="57347" name="Rectangle 3"/>
          <p:cNvSpPr>
            <a:spLocks noGrp="1" noChangeArrowheads="1"/>
          </p:cNvSpPr>
          <p:nvPr>
            <p:ph idx="1"/>
          </p:nvPr>
        </p:nvSpPr>
        <p:spPr>
          <a:xfrm>
            <a:off x="685800" y="5029200"/>
            <a:ext cx="7772400" cy="1066800"/>
          </a:xfrm>
        </p:spPr>
        <p:txBody>
          <a:bodyPr>
            <a:normAutofit fontScale="92500" lnSpcReduction="20000"/>
          </a:bodyPr>
          <a:lstStyle/>
          <a:p>
            <a:pPr>
              <a:lnSpc>
                <a:spcPct val="90000"/>
              </a:lnSpc>
            </a:pPr>
            <a:r>
              <a:rPr lang="en-US" sz="2800" smtClean="0"/>
              <a:t>1 grain of rice on the first square, 2 for next, 4 for next, 8 for next, and so on.</a:t>
            </a:r>
          </a:p>
          <a:p>
            <a:pPr>
              <a:lnSpc>
                <a:spcPct val="90000"/>
              </a:lnSpc>
            </a:pPr>
            <a:r>
              <a:rPr lang="en-US" sz="2800" smtClean="0"/>
              <a:t>Surface area needed exceeds surface area of earth.</a:t>
            </a:r>
          </a:p>
        </p:txBody>
      </p:sp>
      <p:pic>
        <p:nvPicPr>
          <p:cNvPr id="26628" name="Picture 100" descr="C:\sahni\cop3530\slides\schach.gif"/>
          <p:cNvPicPr>
            <a:picLocks noChangeAspect="1" noChangeArrowheads="1"/>
          </p:cNvPicPr>
          <p:nvPr/>
        </p:nvPicPr>
        <p:blipFill>
          <a:blip r:embed="rId3"/>
          <a:srcRect/>
          <a:stretch>
            <a:fillRect/>
          </a:stretch>
        </p:blipFill>
        <p:spPr bwMode="auto">
          <a:xfrm>
            <a:off x="2438400" y="1219200"/>
            <a:ext cx="3606800" cy="3654425"/>
          </a:xfrm>
          <a:prstGeom prst="rect">
            <a:avLst/>
          </a:prstGeom>
          <a:noFill/>
          <a:ln w="9525">
            <a:noFill/>
            <a:miter lim="800000"/>
            <a:headEnd/>
            <a:tailEnd/>
          </a:ln>
        </p:spPr>
      </p:pic>
      <p:pic>
        <p:nvPicPr>
          <p:cNvPr id="5" name="Picture 2" descr="RIMT University"/>
          <p:cNvPicPr>
            <a:picLocks noChangeAspect="1" noChangeArrowheads="1"/>
          </p:cNvPicPr>
          <p:nvPr/>
        </p:nvPicPr>
        <p:blipFill>
          <a:blip r:embed="rId4"/>
          <a:srcRect/>
          <a:stretch>
            <a:fillRect/>
          </a:stretch>
        </p:blipFill>
        <p:spPr bwMode="auto">
          <a:xfrm>
            <a:off x="7173913" y="0"/>
            <a:ext cx="1970087" cy="895350"/>
          </a:xfrm>
          <a:prstGeom prst="rect">
            <a:avLst/>
          </a:prstGeom>
          <a:noFill/>
          <a:ln w="9525">
            <a:noFill/>
            <a:miter lim="800000"/>
            <a:headEnd/>
            <a:tailEnd/>
          </a:ln>
        </p:spPr>
      </p:pic>
      <p:sp>
        <p:nvSpPr>
          <p:cNvPr id="6" name="Rectangle 5">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73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734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smtClean="0"/>
              <a:t>Chess Story</a:t>
            </a:r>
          </a:p>
        </p:txBody>
      </p:sp>
      <p:sp>
        <p:nvSpPr>
          <p:cNvPr id="64515" name="Rectangle 3"/>
          <p:cNvSpPr>
            <a:spLocks noGrp="1" noChangeArrowheads="1"/>
          </p:cNvSpPr>
          <p:nvPr>
            <p:ph idx="1"/>
          </p:nvPr>
        </p:nvSpPr>
        <p:spPr>
          <a:xfrm>
            <a:off x="685800" y="5029200"/>
            <a:ext cx="7772400" cy="1066800"/>
          </a:xfrm>
        </p:spPr>
        <p:txBody>
          <a:bodyPr>
            <a:normAutofit fontScale="92500" lnSpcReduction="20000"/>
          </a:bodyPr>
          <a:lstStyle/>
          <a:p>
            <a:pPr>
              <a:lnSpc>
                <a:spcPct val="90000"/>
              </a:lnSpc>
            </a:pPr>
            <a:r>
              <a:rPr lang="en-US" sz="2800" smtClean="0"/>
              <a:t>1 penny for the first square, 2 for next, 4 for next, 8 for next, and so on.</a:t>
            </a:r>
          </a:p>
          <a:p>
            <a:pPr>
              <a:lnSpc>
                <a:spcPct val="90000"/>
              </a:lnSpc>
            </a:pPr>
            <a:r>
              <a:rPr lang="en-US" sz="2800" smtClean="0"/>
              <a:t>$3.6 * 10</a:t>
            </a:r>
            <a:r>
              <a:rPr lang="en-US" sz="2800" baseline="30000" smtClean="0"/>
              <a:t>17 </a:t>
            </a:r>
            <a:r>
              <a:rPr lang="en-US" sz="2800" smtClean="0"/>
              <a:t>(federal budget ~ $2 * 10</a:t>
            </a:r>
            <a:r>
              <a:rPr lang="en-US" sz="2800" baseline="30000" smtClean="0"/>
              <a:t>12</a:t>
            </a:r>
            <a:r>
              <a:rPr lang="en-US" sz="2800" smtClean="0"/>
              <a:t>) .</a:t>
            </a:r>
          </a:p>
        </p:txBody>
      </p:sp>
      <p:pic>
        <p:nvPicPr>
          <p:cNvPr id="27652" name="Picture 4" descr="C:\sahni\cop3530\slides\schach.gif"/>
          <p:cNvPicPr>
            <a:picLocks noChangeAspect="1" noChangeArrowheads="1"/>
          </p:cNvPicPr>
          <p:nvPr/>
        </p:nvPicPr>
        <p:blipFill>
          <a:blip r:embed="rId3"/>
          <a:srcRect/>
          <a:stretch>
            <a:fillRect/>
          </a:stretch>
        </p:blipFill>
        <p:spPr bwMode="auto">
          <a:xfrm>
            <a:off x="2438400" y="1219200"/>
            <a:ext cx="3606800" cy="3654425"/>
          </a:xfrm>
          <a:prstGeom prst="rect">
            <a:avLst/>
          </a:prstGeom>
          <a:noFill/>
          <a:ln w="9525">
            <a:noFill/>
            <a:miter lim="800000"/>
            <a:headEnd/>
            <a:tailEnd/>
          </a:ln>
        </p:spPr>
      </p:pic>
      <p:pic>
        <p:nvPicPr>
          <p:cNvPr id="5" name="Picture 2" descr="RIMT University"/>
          <p:cNvPicPr>
            <a:picLocks noChangeAspect="1" noChangeArrowheads="1"/>
          </p:cNvPicPr>
          <p:nvPr/>
        </p:nvPicPr>
        <p:blipFill>
          <a:blip r:embed="rId4"/>
          <a:srcRect/>
          <a:stretch>
            <a:fillRect/>
          </a:stretch>
        </p:blipFill>
        <p:spPr bwMode="auto">
          <a:xfrm>
            <a:off x="7173913" y="0"/>
            <a:ext cx="1970087" cy="895350"/>
          </a:xfrm>
          <a:prstGeom prst="rect">
            <a:avLst/>
          </a:prstGeom>
          <a:noFill/>
          <a:ln w="9525">
            <a:noFill/>
            <a:miter lim="800000"/>
            <a:headEnd/>
            <a:tailEnd/>
          </a:ln>
        </p:spPr>
      </p:pic>
      <p:sp>
        <p:nvSpPr>
          <p:cNvPr id="6" name="Rectangle 5">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45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451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85800" y="76200"/>
            <a:ext cx="7772400" cy="609600"/>
          </a:xfrm>
          <a:noFill/>
        </p:spPr>
        <p:txBody>
          <a:bodyPr>
            <a:normAutofit fontScale="90000"/>
          </a:bodyPr>
          <a:lstStyle/>
          <a:p>
            <a:r>
              <a:rPr lang="en-US" smtClean="0"/>
              <a:t>Switch Box Routing</a:t>
            </a:r>
          </a:p>
        </p:txBody>
      </p:sp>
      <p:grpSp>
        <p:nvGrpSpPr>
          <p:cNvPr id="2" name="Group 85"/>
          <p:cNvGrpSpPr>
            <a:grpSpLocks/>
          </p:cNvGrpSpPr>
          <p:nvPr/>
        </p:nvGrpSpPr>
        <p:grpSpPr bwMode="auto">
          <a:xfrm>
            <a:off x="1600200" y="685800"/>
            <a:ext cx="5943600" cy="5791200"/>
            <a:chOff x="1008" y="432"/>
            <a:chExt cx="3744" cy="3648"/>
          </a:xfrm>
        </p:grpSpPr>
        <p:sp>
          <p:nvSpPr>
            <p:cNvPr id="28676" name="Rectangle 3"/>
            <p:cNvSpPr>
              <a:spLocks noChangeArrowheads="1"/>
            </p:cNvSpPr>
            <p:nvPr/>
          </p:nvSpPr>
          <p:spPr bwMode="auto">
            <a:xfrm>
              <a:off x="1252" y="676"/>
              <a:ext cx="3208" cy="3159"/>
            </a:xfrm>
            <a:prstGeom prst="rect">
              <a:avLst/>
            </a:prstGeom>
            <a:solidFill>
              <a:schemeClr val="folHlink"/>
            </a:solidFill>
            <a:ln w="12700">
              <a:solidFill>
                <a:schemeClr val="tx1"/>
              </a:solidFill>
              <a:miter lim="800000"/>
              <a:headEnd/>
              <a:tailEnd/>
            </a:ln>
          </p:spPr>
          <p:txBody>
            <a:bodyPr wrap="none" anchor="ctr"/>
            <a:lstStyle/>
            <a:p>
              <a:endParaRPr lang="en-US"/>
            </a:p>
          </p:txBody>
        </p:sp>
        <p:sp>
          <p:nvSpPr>
            <p:cNvPr id="28677" name="Rectangle 4"/>
            <p:cNvSpPr>
              <a:spLocks noChangeArrowheads="1"/>
            </p:cNvSpPr>
            <p:nvPr/>
          </p:nvSpPr>
          <p:spPr bwMode="auto">
            <a:xfrm>
              <a:off x="1252" y="48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678" name="Rectangle 5"/>
            <p:cNvSpPr>
              <a:spLocks noChangeArrowheads="1"/>
            </p:cNvSpPr>
            <p:nvPr/>
          </p:nvSpPr>
          <p:spPr bwMode="auto">
            <a:xfrm>
              <a:off x="1248" y="432"/>
              <a:ext cx="144"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a:t>
              </a:r>
            </a:p>
          </p:txBody>
        </p:sp>
        <p:sp>
          <p:nvSpPr>
            <p:cNvPr id="28679" name="Rectangle 6"/>
            <p:cNvSpPr>
              <a:spLocks noChangeArrowheads="1"/>
            </p:cNvSpPr>
            <p:nvPr/>
          </p:nvSpPr>
          <p:spPr bwMode="auto">
            <a:xfrm>
              <a:off x="1588" y="48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680" name="Rectangle 7"/>
            <p:cNvSpPr>
              <a:spLocks noChangeArrowheads="1"/>
            </p:cNvSpPr>
            <p:nvPr/>
          </p:nvSpPr>
          <p:spPr bwMode="auto">
            <a:xfrm>
              <a:off x="1584" y="432"/>
              <a:ext cx="144"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a:t>
              </a:r>
            </a:p>
          </p:txBody>
        </p:sp>
        <p:sp>
          <p:nvSpPr>
            <p:cNvPr id="28681" name="Rectangle 8"/>
            <p:cNvSpPr>
              <a:spLocks noChangeArrowheads="1"/>
            </p:cNvSpPr>
            <p:nvPr/>
          </p:nvSpPr>
          <p:spPr bwMode="auto">
            <a:xfrm>
              <a:off x="1924" y="48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682" name="Rectangle 9"/>
            <p:cNvSpPr>
              <a:spLocks noChangeArrowheads="1"/>
            </p:cNvSpPr>
            <p:nvPr/>
          </p:nvSpPr>
          <p:spPr bwMode="auto">
            <a:xfrm>
              <a:off x="1920" y="432"/>
              <a:ext cx="144"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a:t>
              </a:r>
            </a:p>
          </p:txBody>
        </p:sp>
        <p:sp>
          <p:nvSpPr>
            <p:cNvPr id="28683" name="Rectangle 10"/>
            <p:cNvSpPr>
              <a:spLocks noChangeArrowheads="1"/>
            </p:cNvSpPr>
            <p:nvPr/>
          </p:nvSpPr>
          <p:spPr bwMode="auto">
            <a:xfrm>
              <a:off x="2260" y="48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684" name="Rectangle 11"/>
            <p:cNvSpPr>
              <a:spLocks noChangeArrowheads="1"/>
            </p:cNvSpPr>
            <p:nvPr/>
          </p:nvSpPr>
          <p:spPr bwMode="auto">
            <a:xfrm>
              <a:off x="2256" y="432"/>
              <a:ext cx="144"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4</a:t>
              </a:r>
            </a:p>
          </p:txBody>
        </p:sp>
        <p:sp>
          <p:nvSpPr>
            <p:cNvPr id="28685" name="Rectangle 12"/>
            <p:cNvSpPr>
              <a:spLocks noChangeArrowheads="1"/>
            </p:cNvSpPr>
            <p:nvPr/>
          </p:nvSpPr>
          <p:spPr bwMode="auto">
            <a:xfrm>
              <a:off x="2596" y="48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686" name="Rectangle 13"/>
            <p:cNvSpPr>
              <a:spLocks noChangeArrowheads="1"/>
            </p:cNvSpPr>
            <p:nvPr/>
          </p:nvSpPr>
          <p:spPr bwMode="auto">
            <a:xfrm>
              <a:off x="2592" y="432"/>
              <a:ext cx="144"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5</a:t>
              </a:r>
            </a:p>
          </p:txBody>
        </p:sp>
        <p:sp>
          <p:nvSpPr>
            <p:cNvPr id="28687" name="Rectangle 14"/>
            <p:cNvSpPr>
              <a:spLocks noChangeArrowheads="1"/>
            </p:cNvSpPr>
            <p:nvPr/>
          </p:nvSpPr>
          <p:spPr bwMode="auto">
            <a:xfrm>
              <a:off x="2932" y="48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688" name="Rectangle 15"/>
            <p:cNvSpPr>
              <a:spLocks noChangeArrowheads="1"/>
            </p:cNvSpPr>
            <p:nvPr/>
          </p:nvSpPr>
          <p:spPr bwMode="auto">
            <a:xfrm>
              <a:off x="2928" y="432"/>
              <a:ext cx="144"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6</a:t>
              </a:r>
            </a:p>
          </p:txBody>
        </p:sp>
        <p:sp>
          <p:nvSpPr>
            <p:cNvPr id="28689" name="Rectangle 16"/>
            <p:cNvSpPr>
              <a:spLocks noChangeArrowheads="1"/>
            </p:cNvSpPr>
            <p:nvPr/>
          </p:nvSpPr>
          <p:spPr bwMode="auto">
            <a:xfrm>
              <a:off x="3268" y="48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690" name="Rectangle 17"/>
            <p:cNvSpPr>
              <a:spLocks noChangeArrowheads="1"/>
            </p:cNvSpPr>
            <p:nvPr/>
          </p:nvSpPr>
          <p:spPr bwMode="auto">
            <a:xfrm>
              <a:off x="3264" y="432"/>
              <a:ext cx="144"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7</a:t>
              </a:r>
            </a:p>
          </p:txBody>
        </p:sp>
        <p:sp>
          <p:nvSpPr>
            <p:cNvPr id="28691" name="Rectangle 18"/>
            <p:cNvSpPr>
              <a:spLocks noChangeArrowheads="1"/>
            </p:cNvSpPr>
            <p:nvPr/>
          </p:nvSpPr>
          <p:spPr bwMode="auto">
            <a:xfrm>
              <a:off x="3604" y="48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692" name="Rectangle 19"/>
            <p:cNvSpPr>
              <a:spLocks noChangeArrowheads="1"/>
            </p:cNvSpPr>
            <p:nvPr/>
          </p:nvSpPr>
          <p:spPr bwMode="auto">
            <a:xfrm>
              <a:off x="3600" y="432"/>
              <a:ext cx="144"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8</a:t>
              </a:r>
            </a:p>
          </p:txBody>
        </p:sp>
        <p:sp>
          <p:nvSpPr>
            <p:cNvPr id="28693" name="Rectangle 20"/>
            <p:cNvSpPr>
              <a:spLocks noChangeArrowheads="1"/>
            </p:cNvSpPr>
            <p:nvPr/>
          </p:nvSpPr>
          <p:spPr bwMode="auto">
            <a:xfrm>
              <a:off x="3940" y="48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694" name="Rectangle 21"/>
            <p:cNvSpPr>
              <a:spLocks noChangeArrowheads="1"/>
            </p:cNvSpPr>
            <p:nvPr/>
          </p:nvSpPr>
          <p:spPr bwMode="auto">
            <a:xfrm>
              <a:off x="3936" y="432"/>
              <a:ext cx="144"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9</a:t>
              </a:r>
            </a:p>
          </p:txBody>
        </p:sp>
        <p:sp>
          <p:nvSpPr>
            <p:cNvPr id="28695" name="Rectangle 22"/>
            <p:cNvSpPr>
              <a:spLocks noChangeArrowheads="1"/>
            </p:cNvSpPr>
            <p:nvPr/>
          </p:nvSpPr>
          <p:spPr bwMode="auto">
            <a:xfrm>
              <a:off x="4276" y="48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696" name="Rectangle 23"/>
            <p:cNvSpPr>
              <a:spLocks noChangeArrowheads="1"/>
            </p:cNvSpPr>
            <p:nvPr/>
          </p:nvSpPr>
          <p:spPr bwMode="auto">
            <a:xfrm>
              <a:off x="4224" y="432"/>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10</a:t>
              </a:r>
            </a:p>
          </p:txBody>
        </p:sp>
        <p:sp>
          <p:nvSpPr>
            <p:cNvPr id="28697" name="Rectangle 24"/>
            <p:cNvSpPr>
              <a:spLocks noChangeArrowheads="1"/>
            </p:cNvSpPr>
            <p:nvPr/>
          </p:nvSpPr>
          <p:spPr bwMode="auto">
            <a:xfrm>
              <a:off x="1252" y="384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698" name="Rectangle 25"/>
            <p:cNvSpPr>
              <a:spLocks noChangeArrowheads="1"/>
            </p:cNvSpPr>
            <p:nvPr/>
          </p:nvSpPr>
          <p:spPr bwMode="auto">
            <a:xfrm>
              <a:off x="1200" y="3792"/>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30</a:t>
              </a:r>
            </a:p>
          </p:txBody>
        </p:sp>
        <p:sp>
          <p:nvSpPr>
            <p:cNvPr id="28699" name="Rectangle 26"/>
            <p:cNvSpPr>
              <a:spLocks noChangeArrowheads="1"/>
            </p:cNvSpPr>
            <p:nvPr/>
          </p:nvSpPr>
          <p:spPr bwMode="auto">
            <a:xfrm>
              <a:off x="1588" y="384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00" name="Rectangle 27"/>
            <p:cNvSpPr>
              <a:spLocks noChangeArrowheads="1"/>
            </p:cNvSpPr>
            <p:nvPr/>
          </p:nvSpPr>
          <p:spPr bwMode="auto">
            <a:xfrm>
              <a:off x="1536" y="3792"/>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29</a:t>
              </a:r>
            </a:p>
          </p:txBody>
        </p:sp>
        <p:sp>
          <p:nvSpPr>
            <p:cNvPr id="28701" name="Rectangle 28"/>
            <p:cNvSpPr>
              <a:spLocks noChangeArrowheads="1"/>
            </p:cNvSpPr>
            <p:nvPr/>
          </p:nvSpPr>
          <p:spPr bwMode="auto">
            <a:xfrm>
              <a:off x="1924" y="384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02" name="Rectangle 29"/>
            <p:cNvSpPr>
              <a:spLocks noChangeArrowheads="1"/>
            </p:cNvSpPr>
            <p:nvPr/>
          </p:nvSpPr>
          <p:spPr bwMode="auto">
            <a:xfrm>
              <a:off x="1872" y="3792"/>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28</a:t>
              </a:r>
            </a:p>
          </p:txBody>
        </p:sp>
        <p:sp>
          <p:nvSpPr>
            <p:cNvPr id="28703" name="Rectangle 30"/>
            <p:cNvSpPr>
              <a:spLocks noChangeArrowheads="1"/>
            </p:cNvSpPr>
            <p:nvPr/>
          </p:nvSpPr>
          <p:spPr bwMode="auto">
            <a:xfrm>
              <a:off x="2260" y="384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04" name="Rectangle 31"/>
            <p:cNvSpPr>
              <a:spLocks noChangeArrowheads="1"/>
            </p:cNvSpPr>
            <p:nvPr/>
          </p:nvSpPr>
          <p:spPr bwMode="auto">
            <a:xfrm>
              <a:off x="2208" y="3792"/>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27</a:t>
              </a:r>
            </a:p>
          </p:txBody>
        </p:sp>
        <p:sp>
          <p:nvSpPr>
            <p:cNvPr id="28705" name="Rectangle 32"/>
            <p:cNvSpPr>
              <a:spLocks noChangeArrowheads="1"/>
            </p:cNvSpPr>
            <p:nvPr/>
          </p:nvSpPr>
          <p:spPr bwMode="auto">
            <a:xfrm>
              <a:off x="2596" y="384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06" name="Rectangle 33"/>
            <p:cNvSpPr>
              <a:spLocks noChangeArrowheads="1"/>
            </p:cNvSpPr>
            <p:nvPr/>
          </p:nvSpPr>
          <p:spPr bwMode="auto">
            <a:xfrm>
              <a:off x="2544" y="3792"/>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26</a:t>
              </a:r>
            </a:p>
          </p:txBody>
        </p:sp>
        <p:sp>
          <p:nvSpPr>
            <p:cNvPr id="28707" name="Rectangle 34"/>
            <p:cNvSpPr>
              <a:spLocks noChangeArrowheads="1"/>
            </p:cNvSpPr>
            <p:nvPr/>
          </p:nvSpPr>
          <p:spPr bwMode="auto">
            <a:xfrm>
              <a:off x="2932" y="384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08" name="Rectangle 35"/>
            <p:cNvSpPr>
              <a:spLocks noChangeArrowheads="1"/>
            </p:cNvSpPr>
            <p:nvPr/>
          </p:nvSpPr>
          <p:spPr bwMode="auto">
            <a:xfrm>
              <a:off x="2880" y="3792"/>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25</a:t>
              </a:r>
            </a:p>
          </p:txBody>
        </p:sp>
        <p:sp>
          <p:nvSpPr>
            <p:cNvPr id="28709" name="Rectangle 36"/>
            <p:cNvSpPr>
              <a:spLocks noChangeArrowheads="1"/>
            </p:cNvSpPr>
            <p:nvPr/>
          </p:nvSpPr>
          <p:spPr bwMode="auto">
            <a:xfrm>
              <a:off x="3268" y="384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10" name="Rectangle 37"/>
            <p:cNvSpPr>
              <a:spLocks noChangeArrowheads="1"/>
            </p:cNvSpPr>
            <p:nvPr/>
          </p:nvSpPr>
          <p:spPr bwMode="auto">
            <a:xfrm>
              <a:off x="3216" y="3792"/>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24</a:t>
              </a:r>
            </a:p>
          </p:txBody>
        </p:sp>
        <p:sp>
          <p:nvSpPr>
            <p:cNvPr id="28711" name="Rectangle 38"/>
            <p:cNvSpPr>
              <a:spLocks noChangeArrowheads="1"/>
            </p:cNvSpPr>
            <p:nvPr/>
          </p:nvSpPr>
          <p:spPr bwMode="auto">
            <a:xfrm>
              <a:off x="3604" y="384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12" name="Rectangle 39"/>
            <p:cNvSpPr>
              <a:spLocks noChangeArrowheads="1"/>
            </p:cNvSpPr>
            <p:nvPr/>
          </p:nvSpPr>
          <p:spPr bwMode="auto">
            <a:xfrm>
              <a:off x="3552" y="3792"/>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23</a:t>
              </a:r>
            </a:p>
          </p:txBody>
        </p:sp>
        <p:sp>
          <p:nvSpPr>
            <p:cNvPr id="28713" name="Rectangle 40"/>
            <p:cNvSpPr>
              <a:spLocks noChangeArrowheads="1"/>
            </p:cNvSpPr>
            <p:nvPr/>
          </p:nvSpPr>
          <p:spPr bwMode="auto">
            <a:xfrm>
              <a:off x="3940" y="384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14" name="Rectangle 41"/>
            <p:cNvSpPr>
              <a:spLocks noChangeArrowheads="1"/>
            </p:cNvSpPr>
            <p:nvPr/>
          </p:nvSpPr>
          <p:spPr bwMode="auto">
            <a:xfrm>
              <a:off x="3888" y="3792"/>
              <a:ext cx="384"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22</a:t>
              </a:r>
            </a:p>
          </p:txBody>
        </p:sp>
        <p:sp>
          <p:nvSpPr>
            <p:cNvPr id="28715" name="Rectangle 42"/>
            <p:cNvSpPr>
              <a:spLocks noChangeArrowheads="1"/>
            </p:cNvSpPr>
            <p:nvPr/>
          </p:nvSpPr>
          <p:spPr bwMode="auto">
            <a:xfrm>
              <a:off x="4276" y="384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16" name="Rectangle 43"/>
            <p:cNvSpPr>
              <a:spLocks noChangeArrowheads="1"/>
            </p:cNvSpPr>
            <p:nvPr/>
          </p:nvSpPr>
          <p:spPr bwMode="auto">
            <a:xfrm>
              <a:off x="4224" y="3792"/>
              <a:ext cx="384"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21</a:t>
              </a:r>
            </a:p>
          </p:txBody>
        </p:sp>
        <p:sp>
          <p:nvSpPr>
            <p:cNvPr id="28717" name="Rectangle 44"/>
            <p:cNvSpPr>
              <a:spLocks noChangeArrowheads="1"/>
            </p:cNvSpPr>
            <p:nvPr/>
          </p:nvSpPr>
          <p:spPr bwMode="auto">
            <a:xfrm>
              <a:off x="4468" y="676"/>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18" name="Rectangle 45"/>
            <p:cNvSpPr>
              <a:spLocks noChangeArrowheads="1"/>
            </p:cNvSpPr>
            <p:nvPr/>
          </p:nvSpPr>
          <p:spPr bwMode="auto">
            <a:xfrm>
              <a:off x="4416" y="624"/>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11</a:t>
              </a:r>
            </a:p>
          </p:txBody>
        </p:sp>
        <p:sp>
          <p:nvSpPr>
            <p:cNvPr id="28719" name="Rectangle 46"/>
            <p:cNvSpPr>
              <a:spLocks noChangeArrowheads="1"/>
            </p:cNvSpPr>
            <p:nvPr/>
          </p:nvSpPr>
          <p:spPr bwMode="auto">
            <a:xfrm>
              <a:off x="4468" y="1012"/>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20" name="Rectangle 47"/>
            <p:cNvSpPr>
              <a:spLocks noChangeArrowheads="1"/>
            </p:cNvSpPr>
            <p:nvPr/>
          </p:nvSpPr>
          <p:spPr bwMode="auto">
            <a:xfrm>
              <a:off x="4416" y="960"/>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12</a:t>
              </a:r>
            </a:p>
          </p:txBody>
        </p:sp>
        <p:sp>
          <p:nvSpPr>
            <p:cNvPr id="28721" name="Rectangle 48"/>
            <p:cNvSpPr>
              <a:spLocks noChangeArrowheads="1"/>
            </p:cNvSpPr>
            <p:nvPr/>
          </p:nvSpPr>
          <p:spPr bwMode="auto">
            <a:xfrm>
              <a:off x="4468" y="134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22" name="Rectangle 49"/>
            <p:cNvSpPr>
              <a:spLocks noChangeArrowheads="1"/>
            </p:cNvSpPr>
            <p:nvPr/>
          </p:nvSpPr>
          <p:spPr bwMode="auto">
            <a:xfrm>
              <a:off x="4416" y="1296"/>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13</a:t>
              </a:r>
            </a:p>
          </p:txBody>
        </p:sp>
        <p:sp>
          <p:nvSpPr>
            <p:cNvPr id="28723" name="Rectangle 50"/>
            <p:cNvSpPr>
              <a:spLocks noChangeArrowheads="1"/>
            </p:cNvSpPr>
            <p:nvPr/>
          </p:nvSpPr>
          <p:spPr bwMode="auto">
            <a:xfrm>
              <a:off x="4468" y="168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24" name="Rectangle 51"/>
            <p:cNvSpPr>
              <a:spLocks noChangeArrowheads="1"/>
            </p:cNvSpPr>
            <p:nvPr/>
          </p:nvSpPr>
          <p:spPr bwMode="auto">
            <a:xfrm>
              <a:off x="4416" y="1632"/>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14</a:t>
              </a:r>
            </a:p>
          </p:txBody>
        </p:sp>
        <p:sp>
          <p:nvSpPr>
            <p:cNvPr id="28725" name="Rectangle 52"/>
            <p:cNvSpPr>
              <a:spLocks noChangeArrowheads="1"/>
            </p:cNvSpPr>
            <p:nvPr/>
          </p:nvSpPr>
          <p:spPr bwMode="auto">
            <a:xfrm>
              <a:off x="4468" y="2020"/>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26" name="Rectangle 53"/>
            <p:cNvSpPr>
              <a:spLocks noChangeArrowheads="1"/>
            </p:cNvSpPr>
            <p:nvPr/>
          </p:nvSpPr>
          <p:spPr bwMode="auto">
            <a:xfrm>
              <a:off x="4416" y="1968"/>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15</a:t>
              </a:r>
            </a:p>
          </p:txBody>
        </p:sp>
        <p:sp>
          <p:nvSpPr>
            <p:cNvPr id="28727" name="Rectangle 54"/>
            <p:cNvSpPr>
              <a:spLocks noChangeArrowheads="1"/>
            </p:cNvSpPr>
            <p:nvPr/>
          </p:nvSpPr>
          <p:spPr bwMode="auto">
            <a:xfrm>
              <a:off x="4468" y="2356"/>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28" name="Rectangle 55"/>
            <p:cNvSpPr>
              <a:spLocks noChangeArrowheads="1"/>
            </p:cNvSpPr>
            <p:nvPr/>
          </p:nvSpPr>
          <p:spPr bwMode="auto">
            <a:xfrm>
              <a:off x="4416" y="2304"/>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16</a:t>
              </a:r>
            </a:p>
          </p:txBody>
        </p:sp>
        <p:sp>
          <p:nvSpPr>
            <p:cNvPr id="28729" name="Rectangle 56"/>
            <p:cNvSpPr>
              <a:spLocks noChangeArrowheads="1"/>
            </p:cNvSpPr>
            <p:nvPr/>
          </p:nvSpPr>
          <p:spPr bwMode="auto">
            <a:xfrm>
              <a:off x="4468" y="2692"/>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30" name="Rectangle 57"/>
            <p:cNvSpPr>
              <a:spLocks noChangeArrowheads="1"/>
            </p:cNvSpPr>
            <p:nvPr/>
          </p:nvSpPr>
          <p:spPr bwMode="auto">
            <a:xfrm>
              <a:off x="4416" y="2640"/>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17</a:t>
              </a:r>
            </a:p>
          </p:txBody>
        </p:sp>
        <p:sp>
          <p:nvSpPr>
            <p:cNvPr id="28731" name="Rectangle 58"/>
            <p:cNvSpPr>
              <a:spLocks noChangeArrowheads="1"/>
            </p:cNvSpPr>
            <p:nvPr/>
          </p:nvSpPr>
          <p:spPr bwMode="auto">
            <a:xfrm>
              <a:off x="4468" y="30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32" name="Rectangle 59"/>
            <p:cNvSpPr>
              <a:spLocks noChangeArrowheads="1"/>
            </p:cNvSpPr>
            <p:nvPr/>
          </p:nvSpPr>
          <p:spPr bwMode="auto">
            <a:xfrm>
              <a:off x="4416" y="2976"/>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18</a:t>
              </a:r>
            </a:p>
          </p:txBody>
        </p:sp>
        <p:sp>
          <p:nvSpPr>
            <p:cNvPr id="28733" name="Rectangle 60"/>
            <p:cNvSpPr>
              <a:spLocks noChangeArrowheads="1"/>
            </p:cNvSpPr>
            <p:nvPr/>
          </p:nvSpPr>
          <p:spPr bwMode="auto">
            <a:xfrm>
              <a:off x="4468" y="336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34" name="Rectangle 61"/>
            <p:cNvSpPr>
              <a:spLocks noChangeArrowheads="1"/>
            </p:cNvSpPr>
            <p:nvPr/>
          </p:nvSpPr>
          <p:spPr bwMode="auto">
            <a:xfrm>
              <a:off x="4416" y="3312"/>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19</a:t>
              </a:r>
            </a:p>
          </p:txBody>
        </p:sp>
        <p:sp>
          <p:nvSpPr>
            <p:cNvPr id="28735" name="Rectangle 62"/>
            <p:cNvSpPr>
              <a:spLocks noChangeArrowheads="1"/>
            </p:cNvSpPr>
            <p:nvPr/>
          </p:nvSpPr>
          <p:spPr bwMode="auto">
            <a:xfrm>
              <a:off x="4468" y="3652"/>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36" name="Rectangle 63"/>
            <p:cNvSpPr>
              <a:spLocks noChangeArrowheads="1"/>
            </p:cNvSpPr>
            <p:nvPr/>
          </p:nvSpPr>
          <p:spPr bwMode="auto">
            <a:xfrm>
              <a:off x="4416" y="3600"/>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20</a:t>
              </a:r>
            </a:p>
          </p:txBody>
        </p:sp>
        <p:sp>
          <p:nvSpPr>
            <p:cNvPr id="28737" name="Rectangle 64"/>
            <p:cNvSpPr>
              <a:spLocks noChangeArrowheads="1"/>
            </p:cNvSpPr>
            <p:nvPr/>
          </p:nvSpPr>
          <p:spPr bwMode="auto">
            <a:xfrm>
              <a:off x="1060" y="676"/>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38" name="Rectangle 65"/>
            <p:cNvSpPr>
              <a:spLocks noChangeArrowheads="1"/>
            </p:cNvSpPr>
            <p:nvPr/>
          </p:nvSpPr>
          <p:spPr bwMode="auto">
            <a:xfrm>
              <a:off x="1008" y="624"/>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40</a:t>
              </a:r>
            </a:p>
          </p:txBody>
        </p:sp>
        <p:sp>
          <p:nvSpPr>
            <p:cNvPr id="28739" name="Rectangle 66"/>
            <p:cNvSpPr>
              <a:spLocks noChangeArrowheads="1"/>
            </p:cNvSpPr>
            <p:nvPr/>
          </p:nvSpPr>
          <p:spPr bwMode="auto">
            <a:xfrm>
              <a:off x="1060" y="1012"/>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40" name="Rectangle 67"/>
            <p:cNvSpPr>
              <a:spLocks noChangeArrowheads="1"/>
            </p:cNvSpPr>
            <p:nvPr/>
          </p:nvSpPr>
          <p:spPr bwMode="auto">
            <a:xfrm>
              <a:off x="1008" y="960"/>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39</a:t>
              </a:r>
            </a:p>
          </p:txBody>
        </p:sp>
        <p:sp>
          <p:nvSpPr>
            <p:cNvPr id="28741" name="Rectangle 68"/>
            <p:cNvSpPr>
              <a:spLocks noChangeArrowheads="1"/>
            </p:cNvSpPr>
            <p:nvPr/>
          </p:nvSpPr>
          <p:spPr bwMode="auto">
            <a:xfrm>
              <a:off x="1060" y="134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42" name="Rectangle 69"/>
            <p:cNvSpPr>
              <a:spLocks noChangeArrowheads="1"/>
            </p:cNvSpPr>
            <p:nvPr/>
          </p:nvSpPr>
          <p:spPr bwMode="auto">
            <a:xfrm>
              <a:off x="1008" y="1296"/>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38</a:t>
              </a:r>
            </a:p>
          </p:txBody>
        </p:sp>
        <p:sp>
          <p:nvSpPr>
            <p:cNvPr id="28743" name="Rectangle 70"/>
            <p:cNvSpPr>
              <a:spLocks noChangeArrowheads="1"/>
            </p:cNvSpPr>
            <p:nvPr/>
          </p:nvSpPr>
          <p:spPr bwMode="auto">
            <a:xfrm>
              <a:off x="1060" y="168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44" name="Rectangle 71"/>
            <p:cNvSpPr>
              <a:spLocks noChangeArrowheads="1"/>
            </p:cNvSpPr>
            <p:nvPr/>
          </p:nvSpPr>
          <p:spPr bwMode="auto">
            <a:xfrm>
              <a:off x="1008" y="1632"/>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37</a:t>
              </a:r>
            </a:p>
          </p:txBody>
        </p:sp>
        <p:sp>
          <p:nvSpPr>
            <p:cNvPr id="28745" name="Rectangle 72"/>
            <p:cNvSpPr>
              <a:spLocks noChangeArrowheads="1"/>
            </p:cNvSpPr>
            <p:nvPr/>
          </p:nvSpPr>
          <p:spPr bwMode="auto">
            <a:xfrm>
              <a:off x="1060" y="2020"/>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46" name="Rectangle 73"/>
            <p:cNvSpPr>
              <a:spLocks noChangeArrowheads="1"/>
            </p:cNvSpPr>
            <p:nvPr/>
          </p:nvSpPr>
          <p:spPr bwMode="auto">
            <a:xfrm>
              <a:off x="1008" y="1968"/>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36</a:t>
              </a:r>
            </a:p>
          </p:txBody>
        </p:sp>
        <p:sp>
          <p:nvSpPr>
            <p:cNvPr id="28747" name="Rectangle 74"/>
            <p:cNvSpPr>
              <a:spLocks noChangeArrowheads="1"/>
            </p:cNvSpPr>
            <p:nvPr/>
          </p:nvSpPr>
          <p:spPr bwMode="auto">
            <a:xfrm>
              <a:off x="1060" y="2356"/>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48" name="Rectangle 75"/>
            <p:cNvSpPr>
              <a:spLocks noChangeArrowheads="1"/>
            </p:cNvSpPr>
            <p:nvPr/>
          </p:nvSpPr>
          <p:spPr bwMode="auto">
            <a:xfrm>
              <a:off x="1008" y="2304"/>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35</a:t>
              </a:r>
            </a:p>
          </p:txBody>
        </p:sp>
        <p:sp>
          <p:nvSpPr>
            <p:cNvPr id="28749" name="Rectangle 76"/>
            <p:cNvSpPr>
              <a:spLocks noChangeArrowheads="1"/>
            </p:cNvSpPr>
            <p:nvPr/>
          </p:nvSpPr>
          <p:spPr bwMode="auto">
            <a:xfrm>
              <a:off x="1060" y="2692"/>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50" name="Rectangle 77"/>
            <p:cNvSpPr>
              <a:spLocks noChangeArrowheads="1"/>
            </p:cNvSpPr>
            <p:nvPr/>
          </p:nvSpPr>
          <p:spPr bwMode="auto">
            <a:xfrm>
              <a:off x="1008" y="2640"/>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34</a:t>
              </a:r>
            </a:p>
          </p:txBody>
        </p:sp>
        <p:sp>
          <p:nvSpPr>
            <p:cNvPr id="28751" name="Rectangle 78"/>
            <p:cNvSpPr>
              <a:spLocks noChangeArrowheads="1"/>
            </p:cNvSpPr>
            <p:nvPr/>
          </p:nvSpPr>
          <p:spPr bwMode="auto">
            <a:xfrm>
              <a:off x="1060" y="3028"/>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52" name="Rectangle 79"/>
            <p:cNvSpPr>
              <a:spLocks noChangeArrowheads="1"/>
            </p:cNvSpPr>
            <p:nvPr/>
          </p:nvSpPr>
          <p:spPr bwMode="auto">
            <a:xfrm>
              <a:off x="1008" y="2976"/>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33</a:t>
              </a:r>
            </a:p>
          </p:txBody>
        </p:sp>
        <p:sp>
          <p:nvSpPr>
            <p:cNvPr id="28753" name="Rectangle 80"/>
            <p:cNvSpPr>
              <a:spLocks noChangeArrowheads="1"/>
            </p:cNvSpPr>
            <p:nvPr/>
          </p:nvSpPr>
          <p:spPr bwMode="auto">
            <a:xfrm>
              <a:off x="1060" y="3364"/>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54" name="Rectangle 81"/>
            <p:cNvSpPr>
              <a:spLocks noChangeArrowheads="1"/>
            </p:cNvSpPr>
            <p:nvPr/>
          </p:nvSpPr>
          <p:spPr bwMode="auto">
            <a:xfrm>
              <a:off x="1008" y="3312"/>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32</a:t>
              </a:r>
            </a:p>
          </p:txBody>
        </p:sp>
        <p:sp>
          <p:nvSpPr>
            <p:cNvPr id="28755" name="Rectangle 82"/>
            <p:cNvSpPr>
              <a:spLocks noChangeArrowheads="1"/>
            </p:cNvSpPr>
            <p:nvPr/>
          </p:nvSpPr>
          <p:spPr bwMode="auto">
            <a:xfrm>
              <a:off x="1060" y="3652"/>
              <a:ext cx="184" cy="184"/>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8756" name="Rectangle 83"/>
            <p:cNvSpPr>
              <a:spLocks noChangeArrowheads="1"/>
            </p:cNvSpPr>
            <p:nvPr/>
          </p:nvSpPr>
          <p:spPr bwMode="auto">
            <a:xfrm>
              <a:off x="1008" y="3600"/>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31</a:t>
              </a:r>
            </a:p>
          </p:txBody>
        </p:sp>
        <p:sp>
          <p:nvSpPr>
            <p:cNvPr id="28757" name="Rectangle 84"/>
            <p:cNvSpPr>
              <a:spLocks noChangeArrowheads="1"/>
            </p:cNvSpPr>
            <p:nvPr/>
          </p:nvSpPr>
          <p:spPr bwMode="auto">
            <a:xfrm>
              <a:off x="1968" y="2016"/>
              <a:ext cx="2400" cy="365"/>
            </a:xfrm>
            <a:prstGeom prst="rect">
              <a:avLst/>
            </a:prstGeom>
            <a:noFill/>
            <a:ln w="9525">
              <a:noFill/>
              <a:miter lim="800000"/>
              <a:headEnd/>
              <a:tailEnd/>
            </a:ln>
          </p:spPr>
          <p:txBody>
            <a:bodyPr lIns="92075" tIns="46038" rIns="92075" bIns="46038">
              <a:spAutoFit/>
            </a:bodyPr>
            <a:lstStyle/>
            <a:p>
              <a:pPr>
                <a:spcBef>
                  <a:spcPct val="50000"/>
                </a:spcBef>
              </a:pPr>
              <a:r>
                <a:rPr lang="en-US">
                  <a:solidFill>
                    <a:schemeClr val="hlink"/>
                  </a:solidFill>
                </a:rPr>
                <a:t>Routing region</a:t>
              </a:r>
            </a:p>
          </p:txBody>
        </p:sp>
      </p:grpSp>
      <p:pic>
        <p:nvPicPr>
          <p:cNvPr id="86" name="Picture 2" descr="RIMT University"/>
          <p:cNvPicPr>
            <a:picLocks noChangeAspect="1" noChangeArrowheads="1"/>
          </p:cNvPicPr>
          <p:nvPr/>
        </p:nvPicPr>
        <p:blipFill>
          <a:blip r:embed="rId2"/>
          <a:srcRect/>
          <a:stretch>
            <a:fillRect/>
          </a:stretch>
        </p:blipFill>
        <p:spPr bwMode="auto">
          <a:xfrm>
            <a:off x="7173913" y="0"/>
            <a:ext cx="1970087" cy="895350"/>
          </a:xfrm>
          <a:prstGeom prst="rect">
            <a:avLst/>
          </a:prstGeom>
          <a:noFill/>
          <a:ln w="9525">
            <a:noFill/>
            <a:miter lim="800000"/>
            <a:headEnd/>
            <a:tailEnd/>
          </a:ln>
        </p:spPr>
      </p:pic>
      <p:sp>
        <p:nvSpPr>
          <p:cNvPr id="87" name="Rectangle 86">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7092950" y="4273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699" name="Rectangle 3"/>
          <p:cNvSpPr>
            <a:spLocks noChangeArrowheads="1"/>
          </p:cNvSpPr>
          <p:nvPr/>
        </p:nvSpPr>
        <p:spPr bwMode="auto">
          <a:xfrm>
            <a:off x="7010400" y="41910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17</a:t>
            </a:r>
          </a:p>
        </p:txBody>
      </p:sp>
      <p:sp>
        <p:nvSpPr>
          <p:cNvPr id="29700" name="Rectangle 4"/>
          <p:cNvSpPr>
            <a:spLocks noGrp="1" noChangeArrowheads="1"/>
          </p:cNvSpPr>
          <p:nvPr>
            <p:ph type="title"/>
          </p:nvPr>
        </p:nvSpPr>
        <p:spPr>
          <a:xfrm>
            <a:off x="685800" y="76200"/>
            <a:ext cx="7772400" cy="609600"/>
          </a:xfrm>
          <a:noFill/>
        </p:spPr>
        <p:txBody>
          <a:bodyPr>
            <a:normAutofit fontScale="90000"/>
          </a:bodyPr>
          <a:lstStyle/>
          <a:p>
            <a:r>
              <a:rPr lang="en-US" smtClean="0"/>
              <a:t>Routing A 2-pin Net</a:t>
            </a:r>
          </a:p>
        </p:txBody>
      </p:sp>
      <p:sp>
        <p:nvSpPr>
          <p:cNvPr id="29701" name="Rectangle 5"/>
          <p:cNvSpPr>
            <a:spLocks noChangeArrowheads="1"/>
          </p:cNvSpPr>
          <p:nvPr/>
        </p:nvSpPr>
        <p:spPr bwMode="auto">
          <a:xfrm>
            <a:off x="1987550" y="1073150"/>
            <a:ext cx="5092700" cy="5014913"/>
          </a:xfrm>
          <a:prstGeom prst="rect">
            <a:avLst/>
          </a:prstGeom>
          <a:solidFill>
            <a:schemeClr val="folHlink"/>
          </a:solidFill>
          <a:ln w="12700">
            <a:solidFill>
              <a:schemeClr val="tx1"/>
            </a:solidFill>
            <a:miter lim="800000"/>
            <a:headEnd/>
            <a:tailEnd/>
          </a:ln>
        </p:spPr>
        <p:txBody>
          <a:bodyPr wrap="none" anchor="ctr"/>
          <a:lstStyle/>
          <a:p>
            <a:endParaRPr lang="en-US"/>
          </a:p>
        </p:txBody>
      </p:sp>
      <p:sp>
        <p:nvSpPr>
          <p:cNvPr id="29702" name="Rectangle 6"/>
          <p:cNvSpPr>
            <a:spLocks noChangeArrowheads="1"/>
          </p:cNvSpPr>
          <p:nvPr/>
        </p:nvSpPr>
        <p:spPr bwMode="auto">
          <a:xfrm>
            <a:off x="19875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03" name="Rectangle 7"/>
          <p:cNvSpPr>
            <a:spLocks noChangeArrowheads="1"/>
          </p:cNvSpPr>
          <p:nvPr/>
        </p:nvSpPr>
        <p:spPr bwMode="auto">
          <a:xfrm>
            <a:off x="19812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a:t>
            </a:r>
          </a:p>
        </p:txBody>
      </p:sp>
      <p:sp>
        <p:nvSpPr>
          <p:cNvPr id="29704" name="Rectangle 8"/>
          <p:cNvSpPr>
            <a:spLocks noChangeArrowheads="1"/>
          </p:cNvSpPr>
          <p:nvPr/>
        </p:nvSpPr>
        <p:spPr bwMode="auto">
          <a:xfrm>
            <a:off x="25209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05" name="Rectangle 9"/>
          <p:cNvSpPr>
            <a:spLocks noChangeArrowheads="1"/>
          </p:cNvSpPr>
          <p:nvPr/>
        </p:nvSpPr>
        <p:spPr bwMode="auto">
          <a:xfrm>
            <a:off x="25146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a:t>
            </a:r>
          </a:p>
        </p:txBody>
      </p:sp>
      <p:sp>
        <p:nvSpPr>
          <p:cNvPr id="29706" name="Rectangle 10"/>
          <p:cNvSpPr>
            <a:spLocks noChangeArrowheads="1"/>
          </p:cNvSpPr>
          <p:nvPr/>
        </p:nvSpPr>
        <p:spPr bwMode="auto">
          <a:xfrm>
            <a:off x="30543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07" name="Rectangle 11"/>
          <p:cNvSpPr>
            <a:spLocks noChangeArrowheads="1"/>
          </p:cNvSpPr>
          <p:nvPr/>
        </p:nvSpPr>
        <p:spPr bwMode="auto">
          <a:xfrm>
            <a:off x="30480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a:t>
            </a:r>
          </a:p>
        </p:txBody>
      </p:sp>
      <p:sp>
        <p:nvSpPr>
          <p:cNvPr id="29708" name="Rectangle 12"/>
          <p:cNvSpPr>
            <a:spLocks noChangeArrowheads="1"/>
          </p:cNvSpPr>
          <p:nvPr/>
        </p:nvSpPr>
        <p:spPr bwMode="auto">
          <a:xfrm>
            <a:off x="35877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09" name="Rectangle 13"/>
          <p:cNvSpPr>
            <a:spLocks noChangeArrowheads="1"/>
          </p:cNvSpPr>
          <p:nvPr/>
        </p:nvSpPr>
        <p:spPr bwMode="auto">
          <a:xfrm>
            <a:off x="35814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4</a:t>
            </a:r>
          </a:p>
        </p:txBody>
      </p:sp>
      <p:sp>
        <p:nvSpPr>
          <p:cNvPr id="29710" name="Rectangle 14"/>
          <p:cNvSpPr>
            <a:spLocks noChangeArrowheads="1"/>
          </p:cNvSpPr>
          <p:nvPr/>
        </p:nvSpPr>
        <p:spPr bwMode="auto">
          <a:xfrm>
            <a:off x="41211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11" name="Rectangle 15"/>
          <p:cNvSpPr>
            <a:spLocks noChangeArrowheads="1"/>
          </p:cNvSpPr>
          <p:nvPr/>
        </p:nvSpPr>
        <p:spPr bwMode="auto">
          <a:xfrm>
            <a:off x="41148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5</a:t>
            </a:r>
          </a:p>
        </p:txBody>
      </p:sp>
      <p:sp>
        <p:nvSpPr>
          <p:cNvPr id="29712" name="Rectangle 16"/>
          <p:cNvSpPr>
            <a:spLocks noChangeArrowheads="1"/>
          </p:cNvSpPr>
          <p:nvPr/>
        </p:nvSpPr>
        <p:spPr bwMode="auto">
          <a:xfrm>
            <a:off x="46545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13" name="Rectangle 17"/>
          <p:cNvSpPr>
            <a:spLocks noChangeArrowheads="1"/>
          </p:cNvSpPr>
          <p:nvPr/>
        </p:nvSpPr>
        <p:spPr bwMode="auto">
          <a:xfrm>
            <a:off x="46482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6</a:t>
            </a:r>
          </a:p>
        </p:txBody>
      </p:sp>
      <p:sp>
        <p:nvSpPr>
          <p:cNvPr id="29714" name="Rectangle 18"/>
          <p:cNvSpPr>
            <a:spLocks noChangeArrowheads="1"/>
          </p:cNvSpPr>
          <p:nvPr/>
        </p:nvSpPr>
        <p:spPr bwMode="auto">
          <a:xfrm>
            <a:off x="51879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15" name="Rectangle 19"/>
          <p:cNvSpPr>
            <a:spLocks noChangeArrowheads="1"/>
          </p:cNvSpPr>
          <p:nvPr/>
        </p:nvSpPr>
        <p:spPr bwMode="auto">
          <a:xfrm>
            <a:off x="51816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7</a:t>
            </a:r>
          </a:p>
        </p:txBody>
      </p:sp>
      <p:sp>
        <p:nvSpPr>
          <p:cNvPr id="29716" name="Rectangle 20"/>
          <p:cNvSpPr>
            <a:spLocks noChangeArrowheads="1"/>
          </p:cNvSpPr>
          <p:nvPr/>
        </p:nvSpPr>
        <p:spPr bwMode="auto">
          <a:xfrm>
            <a:off x="57213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17" name="Rectangle 21"/>
          <p:cNvSpPr>
            <a:spLocks noChangeArrowheads="1"/>
          </p:cNvSpPr>
          <p:nvPr/>
        </p:nvSpPr>
        <p:spPr bwMode="auto">
          <a:xfrm>
            <a:off x="57150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8</a:t>
            </a:r>
          </a:p>
        </p:txBody>
      </p:sp>
      <p:sp>
        <p:nvSpPr>
          <p:cNvPr id="29718" name="Rectangle 22"/>
          <p:cNvSpPr>
            <a:spLocks noChangeArrowheads="1"/>
          </p:cNvSpPr>
          <p:nvPr/>
        </p:nvSpPr>
        <p:spPr bwMode="auto">
          <a:xfrm>
            <a:off x="62547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19" name="Rectangle 23"/>
          <p:cNvSpPr>
            <a:spLocks noChangeArrowheads="1"/>
          </p:cNvSpPr>
          <p:nvPr/>
        </p:nvSpPr>
        <p:spPr bwMode="auto">
          <a:xfrm>
            <a:off x="62484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9</a:t>
            </a:r>
          </a:p>
        </p:txBody>
      </p:sp>
      <p:sp>
        <p:nvSpPr>
          <p:cNvPr id="29720" name="Rectangle 24"/>
          <p:cNvSpPr>
            <a:spLocks noChangeArrowheads="1"/>
          </p:cNvSpPr>
          <p:nvPr/>
        </p:nvSpPr>
        <p:spPr bwMode="auto">
          <a:xfrm>
            <a:off x="67881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21" name="Rectangle 25"/>
          <p:cNvSpPr>
            <a:spLocks noChangeArrowheads="1"/>
          </p:cNvSpPr>
          <p:nvPr/>
        </p:nvSpPr>
        <p:spPr bwMode="auto">
          <a:xfrm>
            <a:off x="6705600" y="685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10</a:t>
            </a:r>
          </a:p>
        </p:txBody>
      </p:sp>
      <p:sp>
        <p:nvSpPr>
          <p:cNvPr id="29722" name="Rectangle 26"/>
          <p:cNvSpPr>
            <a:spLocks noChangeArrowheads="1"/>
          </p:cNvSpPr>
          <p:nvPr/>
        </p:nvSpPr>
        <p:spPr bwMode="auto">
          <a:xfrm>
            <a:off x="19875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23" name="Rectangle 27"/>
          <p:cNvSpPr>
            <a:spLocks noChangeArrowheads="1"/>
          </p:cNvSpPr>
          <p:nvPr/>
        </p:nvSpPr>
        <p:spPr bwMode="auto">
          <a:xfrm>
            <a:off x="19050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30</a:t>
            </a:r>
          </a:p>
        </p:txBody>
      </p:sp>
      <p:sp>
        <p:nvSpPr>
          <p:cNvPr id="29724" name="Rectangle 28"/>
          <p:cNvSpPr>
            <a:spLocks noChangeArrowheads="1"/>
          </p:cNvSpPr>
          <p:nvPr/>
        </p:nvSpPr>
        <p:spPr bwMode="auto">
          <a:xfrm>
            <a:off x="25209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25" name="Rectangle 29"/>
          <p:cNvSpPr>
            <a:spLocks noChangeArrowheads="1"/>
          </p:cNvSpPr>
          <p:nvPr/>
        </p:nvSpPr>
        <p:spPr bwMode="auto">
          <a:xfrm>
            <a:off x="24384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29</a:t>
            </a:r>
          </a:p>
        </p:txBody>
      </p:sp>
      <p:sp>
        <p:nvSpPr>
          <p:cNvPr id="29726" name="Rectangle 30"/>
          <p:cNvSpPr>
            <a:spLocks noChangeArrowheads="1"/>
          </p:cNvSpPr>
          <p:nvPr/>
        </p:nvSpPr>
        <p:spPr bwMode="auto">
          <a:xfrm>
            <a:off x="30543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27" name="Rectangle 31"/>
          <p:cNvSpPr>
            <a:spLocks noChangeArrowheads="1"/>
          </p:cNvSpPr>
          <p:nvPr/>
        </p:nvSpPr>
        <p:spPr bwMode="auto">
          <a:xfrm>
            <a:off x="29718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28</a:t>
            </a:r>
          </a:p>
        </p:txBody>
      </p:sp>
      <p:sp>
        <p:nvSpPr>
          <p:cNvPr id="29728" name="Rectangle 32"/>
          <p:cNvSpPr>
            <a:spLocks noChangeArrowheads="1"/>
          </p:cNvSpPr>
          <p:nvPr/>
        </p:nvSpPr>
        <p:spPr bwMode="auto">
          <a:xfrm>
            <a:off x="35877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29" name="Rectangle 33"/>
          <p:cNvSpPr>
            <a:spLocks noChangeArrowheads="1"/>
          </p:cNvSpPr>
          <p:nvPr/>
        </p:nvSpPr>
        <p:spPr bwMode="auto">
          <a:xfrm>
            <a:off x="35052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27</a:t>
            </a:r>
          </a:p>
        </p:txBody>
      </p:sp>
      <p:sp>
        <p:nvSpPr>
          <p:cNvPr id="29730" name="Rectangle 34"/>
          <p:cNvSpPr>
            <a:spLocks noChangeArrowheads="1"/>
          </p:cNvSpPr>
          <p:nvPr/>
        </p:nvSpPr>
        <p:spPr bwMode="auto">
          <a:xfrm>
            <a:off x="41211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31" name="Rectangle 35"/>
          <p:cNvSpPr>
            <a:spLocks noChangeArrowheads="1"/>
          </p:cNvSpPr>
          <p:nvPr/>
        </p:nvSpPr>
        <p:spPr bwMode="auto">
          <a:xfrm>
            <a:off x="40386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26</a:t>
            </a:r>
          </a:p>
        </p:txBody>
      </p:sp>
      <p:sp>
        <p:nvSpPr>
          <p:cNvPr id="29732" name="Rectangle 36"/>
          <p:cNvSpPr>
            <a:spLocks noChangeArrowheads="1"/>
          </p:cNvSpPr>
          <p:nvPr/>
        </p:nvSpPr>
        <p:spPr bwMode="auto">
          <a:xfrm>
            <a:off x="46545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33" name="Rectangle 37"/>
          <p:cNvSpPr>
            <a:spLocks noChangeArrowheads="1"/>
          </p:cNvSpPr>
          <p:nvPr/>
        </p:nvSpPr>
        <p:spPr bwMode="auto">
          <a:xfrm>
            <a:off x="45720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25</a:t>
            </a:r>
          </a:p>
        </p:txBody>
      </p:sp>
      <p:sp>
        <p:nvSpPr>
          <p:cNvPr id="29734" name="Rectangle 38"/>
          <p:cNvSpPr>
            <a:spLocks noChangeArrowheads="1"/>
          </p:cNvSpPr>
          <p:nvPr/>
        </p:nvSpPr>
        <p:spPr bwMode="auto">
          <a:xfrm>
            <a:off x="51879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35" name="Rectangle 39"/>
          <p:cNvSpPr>
            <a:spLocks noChangeArrowheads="1"/>
          </p:cNvSpPr>
          <p:nvPr/>
        </p:nvSpPr>
        <p:spPr bwMode="auto">
          <a:xfrm>
            <a:off x="51054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24</a:t>
            </a:r>
          </a:p>
        </p:txBody>
      </p:sp>
      <p:sp>
        <p:nvSpPr>
          <p:cNvPr id="29736" name="Rectangle 40"/>
          <p:cNvSpPr>
            <a:spLocks noChangeArrowheads="1"/>
          </p:cNvSpPr>
          <p:nvPr/>
        </p:nvSpPr>
        <p:spPr bwMode="auto">
          <a:xfrm>
            <a:off x="57213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37" name="Rectangle 41"/>
          <p:cNvSpPr>
            <a:spLocks noChangeArrowheads="1"/>
          </p:cNvSpPr>
          <p:nvPr/>
        </p:nvSpPr>
        <p:spPr bwMode="auto">
          <a:xfrm>
            <a:off x="56388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23</a:t>
            </a:r>
          </a:p>
        </p:txBody>
      </p:sp>
      <p:sp>
        <p:nvSpPr>
          <p:cNvPr id="29738" name="Rectangle 42"/>
          <p:cNvSpPr>
            <a:spLocks noChangeArrowheads="1"/>
          </p:cNvSpPr>
          <p:nvPr/>
        </p:nvSpPr>
        <p:spPr bwMode="auto">
          <a:xfrm>
            <a:off x="62547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39" name="Rectangle 43"/>
          <p:cNvSpPr>
            <a:spLocks noChangeArrowheads="1"/>
          </p:cNvSpPr>
          <p:nvPr/>
        </p:nvSpPr>
        <p:spPr bwMode="auto">
          <a:xfrm>
            <a:off x="6172200" y="6019800"/>
            <a:ext cx="609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22</a:t>
            </a:r>
          </a:p>
        </p:txBody>
      </p:sp>
      <p:sp>
        <p:nvSpPr>
          <p:cNvPr id="29740" name="Rectangle 44"/>
          <p:cNvSpPr>
            <a:spLocks noChangeArrowheads="1"/>
          </p:cNvSpPr>
          <p:nvPr/>
        </p:nvSpPr>
        <p:spPr bwMode="auto">
          <a:xfrm>
            <a:off x="67881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41" name="Rectangle 45"/>
          <p:cNvSpPr>
            <a:spLocks noChangeArrowheads="1"/>
          </p:cNvSpPr>
          <p:nvPr/>
        </p:nvSpPr>
        <p:spPr bwMode="auto">
          <a:xfrm>
            <a:off x="6705600" y="6019800"/>
            <a:ext cx="609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21</a:t>
            </a:r>
          </a:p>
        </p:txBody>
      </p:sp>
      <p:sp>
        <p:nvSpPr>
          <p:cNvPr id="29742" name="Rectangle 46"/>
          <p:cNvSpPr>
            <a:spLocks noChangeArrowheads="1"/>
          </p:cNvSpPr>
          <p:nvPr/>
        </p:nvSpPr>
        <p:spPr bwMode="auto">
          <a:xfrm>
            <a:off x="7092950" y="10731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43" name="Rectangle 47"/>
          <p:cNvSpPr>
            <a:spLocks noChangeArrowheads="1"/>
          </p:cNvSpPr>
          <p:nvPr/>
        </p:nvSpPr>
        <p:spPr bwMode="auto">
          <a:xfrm>
            <a:off x="7010400" y="9906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11</a:t>
            </a:r>
          </a:p>
        </p:txBody>
      </p:sp>
      <p:sp>
        <p:nvSpPr>
          <p:cNvPr id="29744" name="Rectangle 48"/>
          <p:cNvSpPr>
            <a:spLocks noChangeArrowheads="1"/>
          </p:cNvSpPr>
          <p:nvPr/>
        </p:nvSpPr>
        <p:spPr bwMode="auto">
          <a:xfrm>
            <a:off x="7092950" y="1606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45" name="Rectangle 49"/>
          <p:cNvSpPr>
            <a:spLocks noChangeArrowheads="1"/>
          </p:cNvSpPr>
          <p:nvPr/>
        </p:nvSpPr>
        <p:spPr bwMode="auto">
          <a:xfrm>
            <a:off x="7010400" y="15240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12</a:t>
            </a:r>
          </a:p>
        </p:txBody>
      </p:sp>
      <p:sp>
        <p:nvSpPr>
          <p:cNvPr id="29746" name="Rectangle 50"/>
          <p:cNvSpPr>
            <a:spLocks noChangeArrowheads="1"/>
          </p:cNvSpPr>
          <p:nvPr/>
        </p:nvSpPr>
        <p:spPr bwMode="auto">
          <a:xfrm>
            <a:off x="7092950" y="2139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47" name="Rectangle 51"/>
          <p:cNvSpPr>
            <a:spLocks noChangeArrowheads="1"/>
          </p:cNvSpPr>
          <p:nvPr/>
        </p:nvSpPr>
        <p:spPr bwMode="auto">
          <a:xfrm>
            <a:off x="7010400" y="20574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13</a:t>
            </a:r>
          </a:p>
        </p:txBody>
      </p:sp>
      <p:sp>
        <p:nvSpPr>
          <p:cNvPr id="29748" name="Rectangle 52"/>
          <p:cNvSpPr>
            <a:spLocks noChangeArrowheads="1"/>
          </p:cNvSpPr>
          <p:nvPr/>
        </p:nvSpPr>
        <p:spPr bwMode="auto">
          <a:xfrm>
            <a:off x="7092950" y="2673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49" name="Rectangle 53"/>
          <p:cNvSpPr>
            <a:spLocks noChangeArrowheads="1"/>
          </p:cNvSpPr>
          <p:nvPr/>
        </p:nvSpPr>
        <p:spPr bwMode="auto">
          <a:xfrm>
            <a:off x="7010400" y="2590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14</a:t>
            </a:r>
          </a:p>
        </p:txBody>
      </p:sp>
      <p:sp>
        <p:nvSpPr>
          <p:cNvPr id="29750" name="Rectangle 54"/>
          <p:cNvSpPr>
            <a:spLocks noChangeArrowheads="1"/>
          </p:cNvSpPr>
          <p:nvPr/>
        </p:nvSpPr>
        <p:spPr bwMode="auto">
          <a:xfrm>
            <a:off x="7092950" y="3206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51" name="Rectangle 55"/>
          <p:cNvSpPr>
            <a:spLocks noChangeArrowheads="1"/>
          </p:cNvSpPr>
          <p:nvPr/>
        </p:nvSpPr>
        <p:spPr bwMode="auto">
          <a:xfrm>
            <a:off x="7010400" y="31242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15</a:t>
            </a:r>
          </a:p>
        </p:txBody>
      </p:sp>
      <p:sp>
        <p:nvSpPr>
          <p:cNvPr id="29752" name="Rectangle 56"/>
          <p:cNvSpPr>
            <a:spLocks noChangeArrowheads="1"/>
          </p:cNvSpPr>
          <p:nvPr/>
        </p:nvSpPr>
        <p:spPr bwMode="auto">
          <a:xfrm>
            <a:off x="7092950" y="37401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53" name="Rectangle 57"/>
          <p:cNvSpPr>
            <a:spLocks noChangeArrowheads="1"/>
          </p:cNvSpPr>
          <p:nvPr/>
        </p:nvSpPr>
        <p:spPr bwMode="auto">
          <a:xfrm>
            <a:off x="7010400" y="36576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16</a:t>
            </a:r>
          </a:p>
        </p:txBody>
      </p:sp>
      <p:sp>
        <p:nvSpPr>
          <p:cNvPr id="29754" name="Rectangle 58"/>
          <p:cNvSpPr>
            <a:spLocks noChangeArrowheads="1"/>
          </p:cNvSpPr>
          <p:nvPr/>
        </p:nvSpPr>
        <p:spPr bwMode="auto">
          <a:xfrm>
            <a:off x="7092950" y="480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55" name="Rectangle 59"/>
          <p:cNvSpPr>
            <a:spLocks noChangeArrowheads="1"/>
          </p:cNvSpPr>
          <p:nvPr/>
        </p:nvSpPr>
        <p:spPr bwMode="auto">
          <a:xfrm>
            <a:off x="7010400" y="47244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18</a:t>
            </a:r>
          </a:p>
        </p:txBody>
      </p:sp>
      <p:sp>
        <p:nvSpPr>
          <p:cNvPr id="29756" name="Rectangle 60"/>
          <p:cNvSpPr>
            <a:spLocks noChangeArrowheads="1"/>
          </p:cNvSpPr>
          <p:nvPr/>
        </p:nvSpPr>
        <p:spPr bwMode="auto">
          <a:xfrm>
            <a:off x="7092950" y="5340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57" name="Rectangle 61"/>
          <p:cNvSpPr>
            <a:spLocks noChangeArrowheads="1"/>
          </p:cNvSpPr>
          <p:nvPr/>
        </p:nvSpPr>
        <p:spPr bwMode="auto">
          <a:xfrm>
            <a:off x="7010400" y="5257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19</a:t>
            </a:r>
          </a:p>
        </p:txBody>
      </p:sp>
      <p:sp>
        <p:nvSpPr>
          <p:cNvPr id="29758" name="Rectangle 62"/>
          <p:cNvSpPr>
            <a:spLocks noChangeArrowheads="1"/>
          </p:cNvSpPr>
          <p:nvPr/>
        </p:nvSpPr>
        <p:spPr bwMode="auto">
          <a:xfrm>
            <a:off x="7092950" y="5797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59" name="Rectangle 63"/>
          <p:cNvSpPr>
            <a:spLocks noChangeArrowheads="1"/>
          </p:cNvSpPr>
          <p:nvPr/>
        </p:nvSpPr>
        <p:spPr bwMode="auto">
          <a:xfrm>
            <a:off x="7010400" y="57150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20</a:t>
            </a:r>
          </a:p>
        </p:txBody>
      </p:sp>
      <p:sp>
        <p:nvSpPr>
          <p:cNvPr id="29760" name="Rectangle 64"/>
          <p:cNvSpPr>
            <a:spLocks noChangeArrowheads="1"/>
          </p:cNvSpPr>
          <p:nvPr/>
        </p:nvSpPr>
        <p:spPr bwMode="auto">
          <a:xfrm>
            <a:off x="1682750" y="10731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61" name="Rectangle 65"/>
          <p:cNvSpPr>
            <a:spLocks noChangeArrowheads="1"/>
          </p:cNvSpPr>
          <p:nvPr/>
        </p:nvSpPr>
        <p:spPr bwMode="auto">
          <a:xfrm>
            <a:off x="1600200" y="9906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40</a:t>
            </a:r>
          </a:p>
        </p:txBody>
      </p:sp>
      <p:sp>
        <p:nvSpPr>
          <p:cNvPr id="29762" name="Rectangle 66"/>
          <p:cNvSpPr>
            <a:spLocks noChangeArrowheads="1"/>
          </p:cNvSpPr>
          <p:nvPr/>
        </p:nvSpPr>
        <p:spPr bwMode="auto">
          <a:xfrm>
            <a:off x="1682750" y="1606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63" name="Rectangle 67"/>
          <p:cNvSpPr>
            <a:spLocks noChangeArrowheads="1"/>
          </p:cNvSpPr>
          <p:nvPr/>
        </p:nvSpPr>
        <p:spPr bwMode="auto">
          <a:xfrm>
            <a:off x="1600200" y="15240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39</a:t>
            </a:r>
          </a:p>
        </p:txBody>
      </p:sp>
      <p:sp>
        <p:nvSpPr>
          <p:cNvPr id="29764" name="Rectangle 68"/>
          <p:cNvSpPr>
            <a:spLocks noChangeArrowheads="1"/>
          </p:cNvSpPr>
          <p:nvPr/>
        </p:nvSpPr>
        <p:spPr bwMode="auto">
          <a:xfrm>
            <a:off x="1682750" y="2139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65" name="Rectangle 69"/>
          <p:cNvSpPr>
            <a:spLocks noChangeArrowheads="1"/>
          </p:cNvSpPr>
          <p:nvPr/>
        </p:nvSpPr>
        <p:spPr bwMode="auto">
          <a:xfrm>
            <a:off x="1600200" y="20574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38</a:t>
            </a:r>
          </a:p>
        </p:txBody>
      </p:sp>
      <p:sp>
        <p:nvSpPr>
          <p:cNvPr id="29766" name="Rectangle 70"/>
          <p:cNvSpPr>
            <a:spLocks noChangeArrowheads="1"/>
          </p:cNvSpPr>
          <p:nvPr/>
        </p:nvSpPr>
        <p:spPr bwMode="auto">
          <a:xfrm>
            <a:off x="1682750" y="2673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67" name="Rectangle 71"/>
          <p:cNvSpPr>
            <a:spLocks noChangeArrowheads="1"/>
          </p:cNvSpPr>
          <p:nvPr/>
        </p:nvSpPr>
        <p:spPr bwMode="auto">
          <a:xfrm>
            <a:off x="1600200" y="2590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37</a:t>
            </a:r>
          </a:p>
        </p:txBody>
      </p:sp>
      <p:sp>
        <p:nvSpPr>
          <p:cNvPr id="29768" name="Rectangle 72"/>
          <p:cNvSpPr>
            <a:spLocks noChangeArrowheads="1"/>
          </p:cNvSpPr>
          <p:nvPr/>
        </p:nvSpPr>
        <p:spPr bwMode="auto">
          <a:xfrm>
            <a:off x="1682750" y="3206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69" name="Rectangle 73"/>
          <p:cNvSpPr>
            <a:spLocks noChangeArrowheads="1"/>
          </p:cNvSpPr>
          <p:nvPr/>
        </p:nvSpPr>
        <p:spPr bwMode="auto">
          <a:xfrm>
            <a:off x="1600200" y="31242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36</a:t>
            </a:r>
          </a:p>
        </p:txBody>
      </p:sp>
      <p:sp>
        <p:nvSpPr>
          <p:cNvPr id="29770" name="Rectangle 74"/>
          <p:cNvSpPr>
            <a:spLocks noChangeArrowheads="1"/>
          </p:cNvSpPr>
          <p:nvPr/>
        </p:nvSpPr>
        <p:spPr bwMode="auto">
          <a:xfrm>
            <a:off x="1682750" y="37401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71" name="Rectangle 75"/>
          <p:cNvSpPr>
            <a:spLocks noChangeArrowheads="1"/>
          </p:cNvSpPr>
          <p:nvPr/>
        </p:nvSpPr>
        <p:spPr bwMode="auto">
          <a:xfrm>
            <a:off x="1600200" y="36576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35</a:t>
            </a:r>
          </a:p>
        </p:txBody>
      </p:sp>
      <p:sp>
        <p:nvSpPr>
          <p:cNvPr id="29772" name="Rectangle 76"/>
          <p:cNvSpPr>
            <a:spLocks noChangeArrowheads="1"/>
          </p:cNvSpPr>
          <p:nvPr/>
        </p:nvSpPr>
        <p:spPr bwMode="auto">
          <a:xfrm>
            <a:off x="1682750" y="4273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73" name="Rectangle 77"/>
          <p:cNvSpPr>
            <a:spLocks noChangeArrowheads="1"/>
          </p:cNvSpPr>
          <p:nvPr/>
        </p:nvSpPr>
        <p:spPr bwMode="auto">
          <a:xfrm>
            <a:off x="1600200" y="41910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34</a:t>
            </a:r>
          </a:p>
        </p:txBody>
      </p:sp>
      <p:sp>
        <p:nvSpPr>
          <p:cNvPr id="29774" name="Rectangle 78"/>
          <p:cNvSpPr>
            <a:spLocks noChangeArrowheads="1"/>
          </p:cNvSpPr>
          <p:nvPr/>
        </p:nvSpPr>
        <p:spPr bwMode="auto">
          <a:xfrm>
            <a:off x="1682750" y="480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75" name="Rectangle 79"/>
          <p:cNvSpPr>
            <a:spLocks noChangeArrowheads="1"/>
          </p:cNvSpPr>
          <p:nvPr/>
        </p:nvSpPr>
        <p:spPr bwMode="auto">
          <a:xfrm>
            <a:off x="1600200" y="47244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33</a:t>
            </a:r>
          </a:p>
        </p:txBody>
      </p:sp>
      <p:sp>
        <p:nvSpPr>
          <p:cNvPr id="29776" name="Rectangle 80"/>
          <p:cNvSpPr>
            <a:spLocks noChangeArrowheads="1"/>
          </p:cNvSpPr>
          <p:nvPr/>
        </p:nvSpPr>
        <p:spPr bwMode="auto">
          <a:xfrm>
            <a:off x="1682750" y="5340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77" name="Rectangle 81"/>
          <p:cNvSpPr>
            <a:spLocks noChangeArrowheads="1"/>
          </p:cNvSpPr>
          <p:nvPr/>
        </p:nvSpPr>
        <p:spPr bwMode="auto">
          <a:xfrm>
            <a:off x="1600200" y="5257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32</a:t>
            </a:r>
          </a:p>
        </p:txBody>
      </p:sp>
      <p:sp>
        <p:nvSpPr>
          <p:cNvPr id="29778" name="Rectangle 82"/>
          <p:cNvSpPr>
            <a:spLocks noChangeArrowheads="1"/>
          </p:cNvSpPr>
          <p:nvPr/>
        </p:nvSpPr>
        <p:spPr bwMode="auto">
          <a:xfrm>
            <a:off x="1682750" y="5797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29779" name="Rectangle 83"/>
          <p:cNvSpPr>
            <a:spLocks noChangeArrowheads="1"/>
          </p:cNvSpPr>
          <p:nvPr/>
        </p:nvSpPr>
        <p:spPr bwMode="auto">
          <a:xfrm>
            <a:off x="1600200" y="57150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31</a:t>
            </a:r>
          </a:p>
        </p:txBody>
      </p:sp>
      <p:grpSp>
        <p:nvGrpSpPr>
          <p:cNvPr id="2" name="Group 86"/>
          <p:cNvGrpSpPr>
            <a:grpSpLocks/>
          </p:cNvGrpSpPr>
          <p:nvPr/>
        </p:nvGrpSpPr>
        <p:grpSpPr bwMode="auto">
          <a:xfrm>
            <a:off x="3581400" y="685800"/>
            <a:ext cx="298450" cy="457200"/>
            <a:chOff x="2256" y="432"/>
            <a:chExt cx="188" cy="288"/>
          </a:xfrm>
        </p:grpSpPr>
        <p:sp>
          <p:nvSpPr>
            <p:cNvPr id="4" name="Rectangle 84"/>
            <p:cNvSpPr>
              <a:spLocks noChangeArrowheads="1"/>
            </p:cNvSpPr>
            <p:nvPr/>
          </p:nvSpPr>
          <p:spPr bwMode="auto">
            <a:xfrm>
              <a:off x="2260" y="484"/>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5" name="Rectangle 85"/>
            <p:cNvSpPr>
              <a:spLocks noChangeArrowheads="1"/>
            </p:cNvSpPr>
            <p:nvPr/>
          </p:nvSpPr>
          <p:spPr bwMode="auto">
            <a:xfrm>
              <a:off x="2256" y="432"/>
              <a:ext cx="144"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4</a:t>
              </a:r>
            </a:p>
          </p:txBody>
        </p:sp>
      </p:grpSp>
      <p:grpSp>
        <p:nvGrpSpPr>
          <p:cNvPr id="3" name="Group 89"/>
          <p:cNvGrpSpPr>
            <a:grpSpLocks/>
          </p:cNvGrpSpPr>
          <p:nvPr/>
        </p:nvGrpSpPr>
        <p:grpSpPr bwMode="auto">
          <a:xfrm>
            <a:off x="7010400" y="4191000"/>
            <a:ext cx="533400" cy="457200"/>
            <a:chOff x="4416" y="2640"/>
            <a:chExt cx="336" cy="288"/>
          </a:xfrm>
        </p:grpSpPr>
        <p:sp>
          <p:nvSpPr>
            <p:cNvPr id="29785" name="Rectangle 87"/>
            <p:cNvSpPr>
              <a:spLocks noChangeArrowheads="1"/>
            </p:cNvSpPr>
            <p:nvPr/>
          </p:nvSpPr>
          <p:spPr bwMode="auto">
            <a:xfrm>
              <a:off x="4468" y="269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6" name="Rectangle 88"/>
            <p:cNvSpPr>
              <a:spLocks noChangeArrowheads="1"/>
            </p:cNvSpPr>
            <p:nvPr/>
          </p:nvSpPr>
          <p:spPr bwMode="auto">
            <a:xfrm>
              <a:off x="4416" y="2640"/>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17</a:t>
              </a:r>
            </a:p>
          </p:txBody>
        </p:sp>
      </p:grpSp>
      <p:sp>
        <p:nvSpPr>
          <p:cNvPr id="29786" name="Freeform 90"/>
          <p:cNvSpPr>
            <a:spLocks/>
          </p:cNvSpPr>
          <p:nvPr/>
        </p:nvSpPr>
        <p:spPr bwMode="auto">
          <a:xfrm>
            <a:off x="3730625" y="1066800"/>
            <a:ext cx="3382963" cy="4776788"/>
          </a:xfrm>
          <a:custGeom>
            <a:avLst/>
            <a:gdLst>
              <a:gd name="T0" fmla="*/ 0 w 2131"/>
              <a:gd name="T1" fmla="*/ 98 h 3009"/>
              <a:gd name="T2" fmla="*/ 10 w 2131"/>
              <a:gd name="T3" fmla="*/ 178 h 3009"/>
              <a:gd name="T4" fmla="*/ 20 w 2131"/>
              <a:gd name="T5" fmla="*/ 308 h 3009"/>
              <a:gd name="T6" fmla="*/ 20 w 2131"/>
              <a:gd name="T7" fmla="*/ 408 h 3009"/>
              <a:gd name="T8" fmla="*/ 40 w 2131"/>
              <a:gd name="T9" fmla="*/ 528 h 3009"/>
              <a:gd name="T10" fmla="*/ 60 w 2131"/>
              <a:gd name="T11" fmla="*/ 668 h 3009"/>
              <a:gd name="T12" fmla="*/ 80 w 2131"/>
              <a:gd name="T13" fmla="*/ 728 h 3009"/>
              <a:gd name="T14" fmla="*/ 100 w 2131"/>
              <a:gd name="T15" fmla="*/ 788 h 3009"/>
              <a:gd name="T16" fmla="*/ 140 w 2131"/>
              <a:gd name="T17" fmla="*/ 858 h 3009"/>
              <a:gd name="T18" fmla="*/ 200 w 2131"/>
              <a:gd name="T19" fmla="*/ 1008 h 3009"/>
              <a:gd name="T20" fmla="*/ 260 w 2131"/>
              <a:gd name="T21" fmla="*/ 1078 h 3009"/>
              <a:gd name="T22" fmla="*/ 370 w 2131"/>
              <a:gd name="T23" fmla="*/ 1118 h 3009"/>
              <a:gd name="T24" fmla="*/ 430 w 2131"/>
              <a:gd name="T25" fmla="*/ 1158 h 3009"/>
              <a:gd name="T26" fmla="*/ 580 w 2131"/>
              <a:gd name="T27" fmla="*/ 1248 h 3009"/>
              <a:gd name="T28" fmla="*/ 630 w 2131"/>
              <a:gd name="T29" fmla="*/ 1298 h 3009"/>
              <a:gd name="T30" fmla="*/ 650 w 2131"/>
              <a:gd name="T31" fmla="*/ 1408 h 3009"/>
              <a:gd name="T32" fmla="*/ 660 w 2131"/>
              <a:gd name="T33" fmla="*/ 1468 h 3009"/>
              <a:gd name="T34" fmla="*/ 660 w 2131"/>
              <a:gd name="T35" fmla="*/ 1598 h 3009"/>
              <a:gd name="T36" fmla="*/ 650 w 2131"/>
              <a:gd name="T37" fmla="*/ 1698 h 3009"/>
              <a:gd name="T38" fmla="*/ 650 w 2131"/>
              <a:gd name="T39" fmla="*/ 1778 h 3009"/>
              <a:gd name="T40" fmla="*/ 680 w 2131"/>
              <a:gd name="T41" fmla="*/ 1938 h 3009"/>
              <a:gd name="T42" fmla="*/ 770 w 2131"/>
              <a:gd name="T43" fmla="*/ 1978 h 3009"/>
              <a:gd name="T44" fmla="*/ 880 w 2131"/>
              <a:gd name="T45" fmla="*/ 1958 h 3009"/>
              <a:gd name="T46" fmla="*/ 940 w 2131"/>
              <a:gd name="T47" fmla="*/ 1928 h 3009"/>
              <a:gd name="T48" fmla="*/ 1060 w 2131"/>
              <a:gd name="T49" fmla="*/ 1928 h 3009"/>
              <a:gd name="T50" fmla="*/ 1120 w 2131"/>
              <a:gd name="T51" fmla="*/ 1988 h 3009"/>
              <a:gd name="T52" fmla="*/ 1140 w 2131"/>
              <a:gd name="T53" fmla="*/ 2098 h 3009"/>
              <a:gd name="T54" fmla="*/ 1100 w 2131"/>
              <a:gd name="T55" fmla="*/ 2208 h 3009"/>
              <a:gd name="T56" fmla="*/ 1040 w 2131"/>
              <a:gd name="T57" fmla="*/ 2288 h 3009"/>
              <a:gd name="T58" fmla="*/ 1040 w 2131"/>
              <a:gd name="T59" fmla="*/ 2408 h 3009"/>
              <a:gd name="T60" fmla="*/ 1060 w 2131"/>
              <a:gd name="T61" fmla="*/ 2508 h 3009"/>
              <a:gd name="T62" fmla="*/ 1350 w 2131"/>
              <a:gd name="T63" fmla="*/ 2598 h 3009"/>
              <a:gd name="T64" fmla="*/ 1440 w 2131"/>
              <a:gd name="T65" fmla="*/ 2578 h 3009"/>
              <a:gd name="T66" fmla="*/ 1440 w 2131"/>
              <a:gd name="T67" fmla="*/ 2518 h 3009"/>
              <a:gd name="T68" fmla="*/ 1480 w 2131"/>
              <a:gd name="T69" fmla="*/ 2488 h 3009"/>
              <a:gd name="T70" fmla="*/ 1490 w 2131"/>
              <a:gd name="T71" fmla="*/ 2588 h 3009"/>
              <a:gd name="T72" fmla="*/ 1490 w 2131"/>
              <a:gd name="T73" fmla="*/ 2718 h 3009"/>
              <a:gd name="T74" fmla="*/ 1450 w 2131"/>
              <a:gd name="T75" fmla="*/ 2778 h 3009"/>
              <a:gd name="T76" fmla="*/ 1310 w 2131"/>
              <a:gd name="T77" fmla="*/ 2778 h 3009"/>
              <a:gd name="T78" fmla="*/ 1110 w 2131"/>
              <a:gd name="T79" fmla="*/ 2778 h 3009"/>
              <a:gd name="T80" fmla="*/ 980 w 2131"/>
              <a:gd name="T81" fmla="*/ 2768 h 3009"/>
              <a:gd name="T82" fmla="*/ 820 w 2131"/>
              <a:gd name="T83" fmla="*/ 2738 h 3009"/>
              <a:gd name="T84" fmla="*/ 620 w 2131"/>
              <a:gd name="T85" fmla="*/ 2738 h 3009"/>
              <a:gd name="T86" fmla="*/ 620 w 2131"/>
              <a:gd name="T87" fmla="*/ 2798 h 3009"/>
              <a:gd name="T88" fmla="*/ 760 w 2131"/>
              <a:gd name="T89" fmla="*/ 2928 h 3009"/>
              <a:gd name="T90" fmla="*/ 940 w 2131"/>
              <a:gd name="T91" fmla="*/ 2958 h 3009"/>
              <a:gd name="T92" fmla="*/ 1050 w 2131"/>
              <a:gd name="T93" fmla="*/ 2968 h 3009"/>
              <a:gd name="T94" fmla="*/ 1170 w 2131"/>
              <a:gd name="T95" fmla="*/ 2988 h 3009"/>
              <a:gd name="T96" fmla="*/ 1350 w 2131"/>
              <a:gd name="T97" fmla="*/ 2988 h 3009"/>
              <a:gd name="T98" fmla="*/ 1530 w 2131"/>
              <a:gd name="T99" fmla="*/ 3008 h 3009"/>
              <a:gd name="T100" fmla="*/ 1590 w 2131"/>
              <a:gd name="T101" fmla="*/ 2988 h 3009"/>
              <a:gd name="T102" fmla="*/ 1610 w 2131"/>
              <a:gd name="T103" fmla="*/ 2888 h 3009"/>
              <a:gd name="T104" fmla="*/ 1630 w 2131"/>
              <a:gd name="T105" fmla="*/ 2728 h 3009"/>
              <a:gd name="T106" fmla="*/ 1660 w 2131"/>
              <a:gd name="T107" fmla="*/ 2588 h 3009"/>
              <a:gd name="T108" fmla="*/ 1730 w 2131"/>
              <a:gd name="T109" fmla="*/ 2508 h 3009"/>
              <a:gd name="T110" fmla="*/ 1770 w 2131"/>
              <a:gd name="T111" fmla="*/ 2328 h 3009"/>
              <a:gd name="T112" fmla="*/ 1790 w 2131"/>
              <a:gd name="T113" fmla="*/ 2248 h 3009"/>
              <a:gd name="T114" fmla="*/ 1800 w 2131"/>
              <a:gd name="T115" fmla="*/ 2188 h 3009"/>
              <a:gd name="T116" fmla="*/ 1830 w 2131"/>
              <a:gd name="T117" fmla="*/ 2128 h 3009"/>
              <a:gd name="T118" fmla="*/ 1890 w 2131"/>
              <a:gd name="T119" fmla="*/ 2118 h 3009"/>
              <a:gd name="T120" fmla="*/ 1950 w 2131"/>
              <a:gd name="T121" fmla="*/ 2118 h 3009"/>
              <a:gd name="T122" fmla="*/ 2060 w 2131"/>
              <a:gd name="T123" fmla="*/ 2128 h 3009"/>
              <a:gd name="T124" fmla="*/ 2130 w 2131"/>
              <a:gd name="T125" fmla="*/ 2128 h 300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131"/>
              <a:gd name="T190" fmla="*/ 0 h 3009"/>
              <a:gd name="T191" fmla="*/ 2131 w 2131"/>
              <a:gd name="T192" fmla="*/ 3009 h 300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131" h="3009">
                <a:moveTo>
                  <a:pt x="2" y="0"/>
                </a:moveTo>
                <a:lnTo>
                  <a:pt x="0" y="98"/>
                </a:lnTo>
                <a:lnTo>
                  <a:pt x="0" y="138"/>
                </a:lnTo>
                <a:lnTo>
                  <a:pt x="10" y="178"/>
                </a:lnTo>
                <a:lnTo>
                  <a:pt x="10" y="238"/>
                </a:lnTo>
                <a:lnTo>
                  <a:pt x="20" y="308"/>
                </a:lnTo>
                <a:lnTo>
                  <a:pt x="20" y="378"/>
                </a:lnTo>
                <a:lnTo>
                  <a:pt x="20" y="408"/>
                </a:lnTo>
                <a:lnTo>
                  <a:pt x="20" y="448"/>
                </a:lnTo>
                <a:lnTo>
                  <a:pt x="40" y="528"/>
                </a:lnTo>
                <a:lnTo>
                  <a:pt x="50" y="588"/>
                </a:lnTo>
                <a:lnTo>
                  <a:pt x="60" y="668"/>
                </a:lnTo>
                <a:lnTo>
                  <a:pt x="70" y="698"/>
                </a:lnTo>
                <a:lnTo>
                  <a:pt x="80" y="728"/>
                </a:lnTo>
                <a:lnTo>
                  <a:pt x="80" y="758"/>
                </a:lnTo>
                <a:lnTo>
                  <a:pt x="100" y="788"/>
                </a:lnTo>
                <a:lnTo>
                  <a:pt x="110" y="818"/>
                </a:lnTo>
                <a:lnTo>
                  <a:pt x="140" y="858"/>
                </a:lnTo>
                <a:lnTo>
                  <a:pt x="170" y="938"/>
                </a:lnTo>
                <a:lnTo>
                  <a:pt x="200" y="1008"/>
                </a:lnTo>
                <a:lnTo>
                  <a:pt x="230" y="1048"/>
                </a:lnTo>
                <a:lnTo>
                  <a:pt x="260" y="1078"/>
                </a:lnTo>
                <a:lnTo>
                  <a:pt x="300" y="1088"/>
                </a:lnTo>
                <a:lnTo>
                  <a:pt x="370" y="1118"/>
                </a:lnTo>
                <a:lnTo>
                  <a:pt x="400" y="1128"/>
                </a:lnTo>
                <a:lnTo>
                  <a:pt x="430" y="1158"/>
                </a:lnTo>
                <a:lnTo>
                  <a:pt x="460" y="1168"/>
                </a:lnTo>
                <a:lnTo>
                  <a:pt x="580" y="1248"/>
                </a:lnTo>
                <a:lnTo>
                  <a:pt x="610" y="1268"/>
                </a:lnTo>
                <a:lnTo>
                  <a:pt x="630" y="1298"/>
                </a:lnTo>
                <a:lnTo>
                  <a:pt x="640" y="1368"/>
                </a:lnTo>
                <a:lnTo>
                  <a:pt x="650" y="1408"/>
                </a:lnTo>
                <a:lnTo>
                  <a:pt x="650" y="1438"/>
                </a:lnTo>
                <a:lnTo>
                  <a:pt x="660" y="1468"/>
                </a:lnTo>
                <a:lnTo>
                  <a:pt x="660" y="1528"/>
                </a:lnTo>
                <a:lnTo>
                  <a:pt x="660" y="1598"/>
                </a:lnTo>
                <a:lnTo>
                  <a:pt x="660" y="1658"/>
                </a:lnTo>
                <a:lnTo>
                  <a:pt x="650" y="1698"/>
                </a:lnTo>
                <a:lnTo>
                  <a:pt x="650" y="1738"/>
                </a:lnTo>
                <a:lnTo>
                  <a:pt x="650" y="1778"/>
                </a:lnTo>
                <a:lnTo>
                  <a:pt x="660" y="1858"/>
                </a:lnTo>
                <a:lnTo>
                  <a:pt x="680" y="1938"/>
                </a:lnTo>
                <a:lnTo>
                  <a:pt x="740" y="1958"/>
                </a:lnTo>
                <a:lnTo>
                  <a:pt x="770" y="1978"/>
                </a:lnTo>
                <a:lnTo>
                  <a:pt x="810" y="1978"/>
                </a:lnTo>
                <a:lnTo>
                  <a:pt x="880" y="1958"/>
                </a:lnTo>
                <a:lnTo>
                  <a:pt x="910" y="1938"/>
                </a:lnTo>
                <a:lnTo>
                  <a:pt x="940" y="1928"/>
                </a:lnTo>
                <a:lnTo>
                  <a:pt x="1020" y="1928"/>
                </a:lnTo>
                <a:lnTo>
                  <a:pt x="1060" y="1928"/>
                </a:lnTo>
                <a:lnTo>
                  <a:pt x="1100" y="1928"/>
                </a:lnTo>
                <a:lnTo>
                  <a:pt x="1120" y="1988"/>
                </a:lnTo>
                <a:lnTo>
                  <a:pt x="1140" y="2068"/>
                </a:lnTo>
                <a:lnTo>
                  <a:pt x="1140" y="2098"/>
                </a:lnTo>
                <a:lnTo>
                  <a:pt x="1120" y="2128"/>
                </a:lnTo>
                <a:lnTo>
                  <a:pt x="1100" y="2208"/>
                </a:lnTo>
                <a:lnTo>
                  <a:pt x="1070" y="2248"/>
                </a:lnTo>
                <a:lnTo>
                  <a:pt x="1040" y="2288"/>
                </a:lnTo>
                <a:lnTo>
                  <a:pt x="1040" y="2328"/>
                </a:lnTo>
                <a:lnTo>
                  <a:pt x="1040" y="2408"/>
                </a:lnTo>
                <a:lnTo>
                  <a:pt x="1040" y="2468"/>
                </a:lnTo>
                <a:lnTo>
                  <a:pt x="1060" y="2508"/>
                </a:lnTo>
                <a:lnTo>
                  <a:pt x="1190" y="2578"/>
                </a:lnTo>
                <a:lnTo>
                  <a:pt x="1350" y="2598"/>
                </a:lnTo>
                <a:lnTo>
                  <a:pt x="1430" y="2608"/>
                </a:lnTo>
                <a:lnTo>
                  <a:pt x="1440" y="2578"/>
                </a:lnTo>
                <a:lnTo>
                  <a:pt x="1440" y="2548"/>
                </a:lnTo>
                <a:lnTo>
                  <a:pt x="1440" y="2518"/>
                </a:lnTo>
                <a:lnTo>
                  <a:pt x="1440" y="2488"/>
                </a:lnTo>
                <a:lnTo>
                  <a:pt x="1480" y="2488"/>
                </a:lnTo>
                <a:lnTo>
                  <a:pt x="1490" y="2518"/>
                </a:lnTo>
                <a:lnTo>
                  <a:pt x="1490" y="2588"/>
                </a:lnTo>
                <a:lnTo>
                  <a:pt x="1490" y="2658"/>
                </a:lnTo>
                <a:lnTo>
                  <a:pt x="1490" y="2718"/>
                </a:lnTo>
                <a:lnTo>
                  <a:pt x="1490" y="2758"/>
                </a:lnTo>
                <a:lnTo>
                  <a:pt x="1450" y="2778"/>
                </a:lnTo>
                <a:lnTo>
                  <a:pt x="1390" y="2778"/>
                </a:lnTo>
                <a:lnTo>
                  <a:pt x="1310" y="2778"/>
                </a:lnTo>
                <a:lnTo>
                  <a:pt x="1210" y="2778"/>
                </a:lnTo>
                <a:lnTo>
                  <a:pt x="1110" y="2778"/>
                </a:lnTo>
                <a:lnTo>
                  <a:pt x="1010" y="2768"/>
                </a:lnTo>
                <a:lnTo>
                  <a:pt x="980" y="2768"/>
                </a:lnTo>
                <a:lnTo>
                  <a:pt x="920" y="2748"/>
                </a:lnTo>
                <a:lnTo>
                  <a:pt x="820" y="2738"/>
                </a:lnTo>
                <a:lnTo>
                  <a:pt x="700" y="2738"/>
                </a:lnTo>
                <a:lnTo>
                  <a:pt x="620" y="2738"/>
                </a:lnTo>
                <a:lnTo>
                  <a:pt x="610" y="2768"/>
                </a:lnTo>
                <a:lnTo>
                  <a:pt x="620" y="2798"/>
                </a:lnTo>
                <a:lnTo>
                  <a:pt x="680" y="2868"/>
                </a:lnTo>
                <a:lnTo>
                  <a:pt x="760" y="2928"/>
                </a:lnTo>
                <a:lnTo>
                  <a:pt x="820" y="2948"/>
                </a:lnTo>
                <a:lnTo>
                  <a:pt x="940" y="2958"/>
                </a:lnTo>
                <a:lnTo>
                  <a:pt x="970" y="2958"/>
                </a:lnTo>
                <a:lnTo>
                  <a:pt x="1050" y="2968"/>
                </a:lnTo>
                <a:lnTo>
                  <a:pt x="1110" y="2978"/>
                </a:lnTo>
                <a:lnTo>
                  <a:pt x="1170" y="2988"/>
                </a:lnTo>
                <a:lnTo>
                  <a:pt x="1250" y="2988"/>
                </a:lnTo>
                <a:lnTo>
                  <a:pt x="1350" y="2988"/>
                </a:lnTo>
                <a:lnTo>
                  <a:pt x="1450" y="3008"/>
                </a:lnTo>
                <a:lnTo>
                  <a:pt x="1530" y="3008"/>
                </a:lnTo>
                <a:lnTo>
                  <a:pt x="1560" y="3008"/>
                </a:lnTo>
                <a:lnTo>
                  <a:pt x="1590" y="2988"/>
                </a:lnTo>
                <a:lnTo>
                  <a:pt x="1600" y="2958"/>
                </a:lnTo>
                <a:lnTo>
                  <a:pt x="1610" y="2888"/>
                </a:lnTo>
                <a:lnTo>
                  <a:pt x="1620" y="2808"/>
                </a:lnTo>
                <a:lnTo>
                  <a:pt x="1630" y="2728"/>
                </a:lnTo>
                <a:lnTo>
                  <a:pt x="1640" y="2648"/>
                </a:lnTo>
                <a:lnTo>
                  <a:pt x="1660" y="2588"/>
                </a:lnTo>
                <a:lnTo>
                  <a:pt x="1700" y="2548"/>
                </a:lnTo>
                <a:lnTo>
                  <a:pt x="1730" y="2508"/>
                </a:lnTo>
                <a:lnTo>
                  <a:pt x="1760" y="2408"/>
                </a:lnTo>
                <a:lnTo>
                  <a:pt x="1770" y="2328"/>
                </a:lnTo>
                <a:lnTo>
                  <a:pt x="1790" y="2288"/>
                </a:lnTo>
                <a:lnTo>
                  <a:pt x="1790" y="2248"/>
                </a:lnTo>
                <a:lnTo>
                  <a:pt x="1800" y="2218"/>
                </a:lnTo>
                <a:lnTo>
                  <a:pt x="1800" y="2188"/>
                </a:lnTo>
                <a:lnTo>
                  <a:pt x="1810" y="2158"/>
                </a:lnTo>
                <a:lnTo>
                  <a:pt x="1830" y="2128"/>
                </a:lnTo>
                <a:lnTo>
                  <a:pt x="1860" y="2118"/>
                </a:lnTo>
                <a:lnTo>
                  <a:pt x="1890" y="2118"/>
                </a:lnTo>
                <a:lnTo>
                  <a:pt x="1920" y="2118"/>
                </a:lnTo>
                <a:lnTo>
                  <a:pt x="1950" y="2118"/>
                </a:lnTo>
                <a:lnTo>
                  <a:pt x="1980" y="2118"/>
                </a:lnTo>
                <a:lnTo>
                  <a:pt x="2060" y="2128"/>
                </a:lnTo>
                <a:lnTo>
                  <a:pt x="2090" y="2128"/>
                </a:lnTo>
                <a:lnTo>
                  <a:pt x="2130" y="2128"/>
                </a:lnTo>
              </a:path>
            </a:pathLst>
          </a:custGeom>
          <a:noFill/>
          <a:ln w="50800" cap="rnd">
            <a:solidFill>
              <a:srgbClr val="FFCC00"/>
            </a:solidFill>
            <a:round/>
            <a:headEnd type="none" w="sm" len="sm"/>
            <a:tailEnd type="none" w="sm" len="sm"/>
          </a:ln>
        </p:spPr>
        <p:txBody>
          <a:bodyPr/>
          <a:lstStyle/>
          <a:p>
            <a:endParaRPr lang="en-US"/>
          </a:p>
        </p:txBody>
      </p:sp>
      <p:sp>
        <p:nvSpPr>
          <p:cNvPr id="29787" name="Rectangle 91"/>
          <p:cNvSpPr>
            <a:spLocks noChangeArrowheads="1"/>
          </p:cNvSpPr>
          <p:nvPr/>
        </p:nvSpPr>
        <p:spPr bwMode="auto">
          <a:xfrm>
            <a:off x="7543800" y="1143000"/>
            <a:ext cx="1447800" cy="3935413"/>
          </a:xfrm>
          <a:prstGeom prst="rect">
            <a:avLst/>
          </a:prstGeom>
          <a:noFill/>
          <a:ln w="9525">
            <a:noFill/>
            <a:miter lim="800000"/>
            <a:headEnd/>
            <a:tailEnd/>
          </a:ln>
        </p:spPr>
        <p:txBody>
          <a:bodyPr lIns="92075" tIns="46038" rIns="92075" bIns="46038">
            <a:spAutoFit/>
          </a:bodyPr>
          <a:lstStyle/>
          <a:p>
            <a:pPr>
              <a:spcBef>
                <a:spcPct val="50000"/>
              </a:spcBef>
            </a:pPr>
            <a:r>
              <a:rPr lang="en-US" sz="2800" dirty="0"/>
              <a:t>Routing for pins 5 through16 is confined to upper right region.</a:t>
            </a:r>
          </a:p>
        </p:txBody>
      </p:sp>
      <p:sp>
        <p:nvSpPr>
          <p:cNvPr id="29788" name="Rectangle 92"/>
          <p:cNvSpPr>
            <a:spLocks noChangeArrowheads="1"/>
          </p:cNvSpPr>
          <p:nvPr/>
        </p:nvSpPr>
        <p:spPr bwMode="auto">
          <a:xfrm>
            <a:off x="77788" y="1295400"/>
            <a:ext cx="1447800" cy="3508375"/>
          </a:xfrm>
          <a:prstGeom prst="rect">
            <a:avLst/>
          </a:prstGeom>
          <a:noFill/>
          <a:ln w="9525">
            <a:noFill/>
            <a:miter lim="800000"/>
            <a:headEnd/>
            <a:tailEnd/>
          </a:ln>
        </p:spPr>
        <p:txBody>
          <a:bodyPr lIns="92075" tIns="46038" rIns="92075" bIns="46038">
            <a:spAutoFit/>
          </a:bodyPr>
          <a:lstStyle/>
          <a:p>
            <a:pPr>
              <a:spcBef>
                <a:spcPct val="50000"/>
              </a:spcBef>
            </a:pPr>
            <a:r>
              <a:rPr lang="en-US" sz="2800" dirty="0"/>
              <a:t>Routing for pins 1-3 and 18-40 is confined to lower left region.</a:t>
            </a:r>
          </a:p>
        </p:txBody>
      </p:sp>
      <p:pic>
        <p:nvPicPr>
          <p:cNvPr id="93" name="Picture 2" descr="RIMT University"/>
          <p:cNvPicPr>
            <a:picLocks noChangeAspect="1" noChangeArrowheads="1"/>
          </p:cNvPicPr>
          <p:nvPr/>
        </p:nvPicPr>
        <p:blipFill>
          <a:blip r:embed="rId2"/>
          <a:srcRect/>
          <a:stretch>
            <a:fillRect/>
          </a:stretch>
        </p:blipFill>
        <p:spPr bwMode="auto">
          <a:xfrm>
            <a:off x="7173913" y="0"/>
            <a:ext cx="1970087" cy="895350"/>
          </a:xfrm>
          <a:prstGeom prst="rect">
            <a:avLst/>
          </a:prstGeom>
          <a:noFill/>
          <a:ln w="9525">
            <a:noFill/>
            <a:miter lim="800000"/>
            <a:headEnd/>
            <a:tailEnd/>
          </a:ln>
        </p:spPr>
      </p:pic>
      <p:sp>
        <p:nvSpPr>
          <p:cNvPr id="94" name="Rectangle 93">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97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9787">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978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86" grpId="0" animBg="1"/>
      <p:bldP spid="29787" grpId="0" build="p" autoUpdateAnimBg="0"/>
      <p:bldP spid="29788"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7092950" y="4273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23" name="Rectangle 3"/>
          <p:cNvSpPr>
            <a:spLocks noChangeArrowheads="1"/>
          </p:cNvSpPr>
          <p:nvPr/>
        </p:nvSpPr>
        <p:spPr bwMode="auto">
          <a:xfrm>
            <a:off x="7010400" y="41910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17</a:t>
            </a:r>
          </a:p>
        </p:txBody>
      </p:sp>
      <p:sp>
        <p:nvSpPr>
          <p:cNvPr id="30724" name="Rectangle 4"/>
          <p:cNvSpPr>
            <a:spLocks noGrp="1" noChangeArrowheads="1"/>
          </p:cNvSpPr>
          <p:nvPr>
            <p:ph type="title"/>
          </p:nvPr>
        </p:nvSpPr>
        <p:spPr>
          <a:xfrm>
            <a:off x="685800" y="76200"/>
            <a:ext cx="7772400" cy="609600"/>
          </a:xfrm>
          <a:noFill/>
        </p:spPr>
        <p:txBody>
          <a:bodyPr>
            <a:normAutofit fontScale="90000"/>
          </a:bodyPr>
          <a:lstStyle/>
          <a:p>
            <a:r>
              <a:rPr lang="en-US" smtClean="0"/>
              <a:t>Routing A 2-pin Net</a:t>
            </a:r>
          </a:p>
        </p:txBody>
      </p:sp>
      <p:sp>
        <p:nvSpPr>
          <p:cNvPr id="30725" name="Rectangle 5"/>
          <p:cNvSpPr>
            <a:spLocks noChangeArrowheads="1"/>
          </p:cNvSpPr>
          <p:nvPr/>
        </p:nvSpPr>
        <p:spPr bwMode="auto">
          <a:xfrm>
            <a:off x="1987550" y="1073150"/>
            <a:ext cx="5092700" cy="5014913"/>
          </a:xfrm>
          <a:prstGeom prst="rect">
            <a:avLst/>
          </a:prstGeom>
          <a:solidFill>
            <a:schemeClr val="folHlink"/>
          </a:solidFill>
          <a:ln w="12700">
            <a:solidFill>
              <a:schemeClr val="tx1"/>
            </a:solidFill>
            <a:miter lim="800000"/>
            <a:headEnd/>
            <a:tailEnd/>
          </a:ln>
        </p:spPr>
        <p:txBody>
          <a:bodyPr wrap="none" anchor="ctr"/>
          <a:lstStyle/>
          <a:p>
            <a:endParaRPr lang="en-US"/>
          </a:p>
        </p:txBody>
      </p:sp>
      <p:sp>
        <p:nvSpPr>
          <p:cNvPr id="30726" name="Rectangle 6"/>
          <p:cNvSpPr>
            <a:spLocks noChangeArrowheads="1"/>
          </p:cNvSpPr>
          <p:nvPr/>
        </p:nvSpPr>
        <p:spPr bwMode="auto">
          <a:xfrm>
            <a:off x="19875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27" name="Rectangle 7"/>
          <p:cNvSpPr>
            <a:spLocks noChangeArrowheads="1"/>
          </p:cNvSpPr>
          <p:nvPr/>
        </p:nvSpPr>
        <p:spPr bwMode="auto">
          <a:xfrm>
            <a:off x="19812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a:t>
            </a:r>
          </a:p>
        </p:txBody>
      </p:sp>
      <p:sp>
        <p:nvSpPr>
          <p:cNvPr id="30728" name="Rectangle 8"/>
          <p:cNvSpPr>
            <a:spLocks noChangeArrowheads="1"/>
          </p:cNvSpPr>
          <p:nvPr/>
        </p:nvSpPr>
        <p:spPr bwMode="auto">
          <a:xfrm>
            <a:off x="25209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29" name="Rectangle 9"/>
          <p:cNvSpPr>
            <a:spLocks noChangeArrowheads="1"/>
          </p:cNvSpPr>
          <p:nvPr/>
        </p:nvSpPr>
        <p:spPr bwMode="auto">
          <a:xfrm>
            <a:off x="25146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a:t>
            </a:r>
          </a:p>
        </p:txBody>
      </p:sp>
      <p:sp>
        <p:nvSpPr>
          <p:cNvPr id="30730" name="Rectangle 10"/>
          <p:cNvSpPr>
            <a:spLocks noChangeArrowheads="1"/>
          </p:cNvSpPr>
          <p:nvPr/>
        </p:nvSpPr>
        <p:spPr bwMode="auto">
          <a:xfrm>
            <a:off x="30543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31" name="Rectangle 11"/>
          <p:cNvSpPr>
            <a:spLocks noChangeArrowheads="1"/>
          </p:cNvSpPr>
          <p:nvPr/>
        </p:nvSpPr>
        <p:spPr bwMode="auto">
          <a:xfrm>
            <a:off x="30480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a:t>
            </a:r>
          </a:p>
        </p:txBody>
      </p:sp>
      <p:sp>
        <p:nvSpPr>
          <p:cNvPr id="30732" name="Rectangle 12"/>
          <p:cNvSpPr>
            <a:spLocks noChangeArrowheads="1"/>
          </p:cNvSpPr>
          <p:nvPr/>
        </p:nvSpPr>
        <p:spPr bwMode="auto">
          <a:xfrm>
            <a:off x="35877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33" name="Rectangle 13"/>
          <p:cNvSpPr>
            <a:spLocks noChangeArrowheads="1"/>
          </p:cNvSpPr>
          <p:nvPr/>
        </p:nvSpPr>
        <p:spPr bwMode="auto">
          <a:xfrm>
            <a:off x="35814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4</a:t>
            </a:r>
          </a:p>
        </p:txBody>
      </p:sp>
      <p:sp>
        <p:nvSpPr>
          <p:cNvPr id="30734" name="Rectangle 14"/>
          <p:cNvSpPr>
            <a:spLocks noChangeArrowheads="1"/>
          </p:cNvSpPr>
          <p:nvPr/>
        </p:nvSpPr>
        <p:spPr bwMode="auto">
          <a:xfrm>
            <a:off x="41211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35" name="Rectangle 15"/>
          <p:cNvSpPr>
            <a:spLocks noChangeArrowheads="1"/>
          </p:cNvSpPr>
          <p:nvPr/>
        </p:nvSpPr>
        <p:spPr bwMode="auto">
          <a:xfrm>
            <a:off x="41148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5</a:t>
            </a:r>
          </a:p>
        </p:txBody>
      </p:sp>
      <p:sp>
        <p:nvSpPr>
          <p:cNvPr id="30736" name="Rectangle 16"/>
          <p:cNvSpPr>
            <a:spLocks noChangeArrowheads="1"/>
          </p:cNvSpPr>
          <p:nvPr/>
        </p:nvSpPr>
        <p:spPr bwMode="auto">
          <a:xfrm>
            <a:off x="46545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37" name="Rectangle 17"/>
          <p:cNvSpPr>
            <a:spLocks noChangeArrowheads="1"/>
          </p:cNvSpPr>
          <p:nvPr/>
        </p:nvSpPr>
        <p:spPr bwMode="auto">
          <a:xfrm>
            <a:off x="46482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6</a:t>
            </a:r>
          </a:p>
        </p:txBody>
      </p:sp>
      <p:sp>
        <p:nvSpPr>
          <p:cNvPr id="30738" name="Rectangle 18"/>
          <p:cNvSpPr>
            <a:spLocks noChangeArrowheads="1"/>
          </p:cNvSpPr>
          <p:nvPr/>
        </p:nvSpPr>
        <p:spPr bwMode="auto">
          <a:xfrm>
            <a:off x="51879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39" name="Rectangle 19"/>
          <p:cNvSpPr>
            <a:spLocks noChangeArrowheads="1"/>
          </p:cNvSpPr>
          <p:nvPr/>
        </p:nvSpPr>
        <p:spPr bwMode="auto">
          <a:xfrm>
            <a:off x="51816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7</a:t>
            </a:r>
          </a:p>
        </p:txBody>
      </p:sp>
      <p:sp>
        <p:nvSpPr>
          <p:cNvPr id="30740" name="Rectangle 20"/>
          <p:cNvSpPr>
            <a:spLocks noChangeArrowheads="1"/>
          </p:cNvSpPr>
          <p:nvPr/>
        </p:nvSpPr>
        <p:spPr bwMode="auto">
          <a:xfrm>
            <a:off x="57213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41" name="Rectangle 21"/>
          <p:cNvSpPr>
            <a:spLocks noChangeArrowheads="1"/>
          </p:cNvSpPr>
          <p:nvPr/>
        </p:nvSpPr>
        <p:spPr bwMode="auto">
          <a:xfrm>
            <a:off x="57150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8</a:t>
            </a:r>
          </a:p>
        </p:txBody>
      </p:sp>
      <p:sp>
        <p:nvSpPr>
          <p:cNvPr id="30742" name="Rectangle 22"/>
          <p:cNvSpPr>
            <a:spLocks noChangeArrowheads="1"/>
          </p:cNvSpPr>
          <p:nvPr/>
        </p:nvSpPr>
        <p:spPr bwMode="auto">
          <a:xfrm>
            <a:off x="62547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43" name="Rectangle 23"/>
          <p:cNvSpPr>
            <a:spLocks noChangeArrowheads="1"/>
          </p:cNvSpPr>
          <p:nvPr/>
        </p:nvSpPr>
        <p:spPr bwMode="auto">
          <a:xfrm>
            <a:off x="62484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9</a:t>
            </a:r>
          </a:p>
        </p:txBody>
      </p:sp>
      <p:sp>
        <p:nvSpPr>
          <p:cNvPr id="30744" name="Rectangle 24"/>
          <p:cNvSpPr>
            <a:spLocks noChangeArrowheads="1"/>
          </p:cNvSpPr>
          <p:nvPr/>
        </p:nvSpPr>
        <p:spPr bwMode="auto">
          <a:xfrm>
            <a:off x="67881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45" name="Rectangle 25"/>
          <p:cNvSpPr>
            <a:spLocks noChangeArrowheads="1"/>
          </p:cNvSpPr>
          <p:nvPr/>
        </p:nvSpPr>
        <p:spPr bwMode="auto">
          <a:xfrm>
            <a:off x="6705600" y="685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10</a:t>
            </a:r>
          </a:p>
        </p:txBody>
      </p:sp>
      <p:sp>
        <p:nvSpPr>
          <p:cNvPr id="30746" name="Rectangle 26"/>
          <p:cNvSpPr>
            <a:spLocks noChangeArrowheads="1"/>
          </p:cNvSpPr>
          <p:nvPr/>
        </p:nvSpPr>
        <p:spPr bwMode="auto">
          <a:xfrm>
            <a:off x="19875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47" name="Rectangle 27"/>
          <p:cNvSpPr>
            <a:spLocks noChangeArrowheads="1"/>
          </p:cNvSpPr>
          <p:nvPr/>
        </p:nvSpPr>
        <p:spPr bwMode="auto">
          <a:xfrm>
            <a:off x="19050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30</a:t>
            </a:r>
          </a:p>
        </p:txBody>
      </p:sp>
      <p:sp>
        <p:nvSpPr>
          <p:cNvPr id="30748" name="Rectangle 28"/>
          <p:cNvSpPr>
            <a:spLocks noChangeArrowheads="1"/>
          </p:cNvSpPr>
          <p:nvPr/>
        </p:nvSpPr>
        <p:spPr bwMode="auto">
          <a:xfrm>
            <a:off x="25209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49" name="Rectangle 29"/>
          <p:cNvSpPr>
            <a:spLocks noChangeArrowheads="1"/>
          </p:cNvSpPr>
          <p:nvPr/>
        </p:nvSpPr>
        <p:spPr bwMode="auto">
          <a:xfrm>
            <a:off x="24384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29</a:t>
            </a:r>
          </a:p>
        </p:txBody>
      </p:sp>
      <p:sp>
        <p:nvSpPr>
          <p:cNvPr id="30750" name="Rectangle 30"/>
          <p:cNvSpPr>
            <a:spLocks noChangeArrowheads="1"/>
          </p:cNvSpPr>
          <p:nvPr/>
        </p:nvSpPr>
        <p:spPr bwMode="auto">
          <a:xfrm>
            <a:off x="30543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51" name="Rectangle 31"/>
          <p:cNvSpPr>
            <a:spLocks noChangeArrowheads="1"/>
          </p:cNvSpPr>
          <p:nvPr/>
        </p:nvSpPr>
        <p:spPr bwMode="auto">
          <a:xfrm>
            <a:off x="29718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28</a:t>
            </a:r>
          </a:p>
        </p:txBody>
      </p:sp>
      <p:sp>
        <p:nvSpPr>
          <p:cNvPr id="30752" name="Rectangle 32"/>
          <p:cNvSpPr>
            <a:spLocks noChangeArrowheads="1"/>
          </p:cNvSpPr>
          <p:nvPr/>
        </p:nvSpPr>
        <p:spPr bwMode="auto">
          <a:xfrm>
            <a:off x="35877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53" name="Rectangle 33"/>
          <p:cNvSpPr>
            <a:spLocks noChangeArrowheads="1"/>
          </p:cNvSpPr>
          <p:nvPr/>
        </p:nvSpPr>
        <p:spPr bwMode="auto">
          <a:xfrm>
            <a:off x="35052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27</a:t>
            </a:r>
          </a:p>
        </p:txBody>
      </p:sp>
      <p:sp>
        <p:nvSpPr>
          <p:cNvPr id="30754" name="Rectangle 34"/>
          <p:cNvSpPr>
            <a:spLocks noChangeArrowheads="1"/>
          </p:cNvSpPr>
          <p:nvPr/>
        </p:nvSpPr>
        <p:spPr bwMode="auto">
          <a:xfrm>
            <a:off x="41211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55" name="Rectangle 35"/>
          <p:cNvSpPr>
            <a:spLocks noChangeArrowheads="1"/>
          </p:cNvSpPr>
          <p:nvPr/>
        </p:nvSpPr>
        <p:spPr bwMode="auto">
          <a:xfrm>
            <a:off x="40386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26</a:t>
            </a:r>
          </a:p>
        </p:txBody>
      </p:sp>
      <p:sp>
        <p:nvSpPr>
          <p:cNvPr id="30756" name="Rectangle 36"/>
          <p:cNvSpPr>
            <a:spLocks noChangeArrowheads="1"/>
          </p:cNvSpPr>
          <p:nvPr/>
        </p:nvSpPr>
        <p:spPr bwMode="auto">
          <a:xfrm>
            <a:off x="46545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57" name="Rectangle 37"/>
          <p:cNvSpPr>
            <a:spLocks noChangeArrowheads="1"/>
          </p:cNvSpPr>
          <p:nvPr/>
        </p:nvSpPr>
        <p:spPr bwMode="auto">
          <a:xfrm>
            <a:off x="45720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25</a:t>
            </a:r>
          </a:p>
        </p:txBody>
      </p:sp>
      <p:sp>
        <p:nvSpPr>
          <p:cNvPr id="30758" name="Rectangle 38"/>
          <p:cNvSpPr>
            <a:spLocks noChangeArrowheads="1"/>
          </p:cNvSpPr>
          <p:nvPr/>
        </p:nvSpPr>
        <p:spPr bwMode="auto">
          <a:xfrm>
            <a:off x="51879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59" name="Rectangle 39"/>
          <p:cNvSpPr>
            <a:spLocks noChangeArrowheads="1"/>
          </p:cNvSpPr>
          <p:nvPr/>
        </p:nvSpPr>
        <p:spPr bwMode="auto">
          <a:xfrm>
            <a:off x="51054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24</a:t>
            </a:r>
          </a:p>
        </p:txBody>
      </p:sp>
      <p:sp>
        <p:nvSpPr>
          <p:cNvPr id="30760" name="Rectangle 40"/>
          <p:cNvSpPr>
            <a:spLocks noChangeArrowheads="1"/>
          </p:cNvSpPr>
          <p:nvPr/>
        </p:nvSpPr>
        <p:spPr bwMode="auto">
          <a:xfrm>
            <a:off x="57213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61" name="Rectangle 41"/>
          <p:cNvSpPr>
            <a:spLocks noChangeArrowheads="1"/>
          </p:cNvSpPr>
          <p:nvPr/>
        </p:nvSpPr>
        <p:spPr bwMode="auto">
          <a:xfrm>
            <a:off x="56388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23</a:t>
            </a:r>
          </a:p>
        </p:txBody>
      </p:sp>
      <p:sp>
        <p:nvSpPr>
          <p:cNvPr id="30762" name="Rectangle 42"/>
          <p:cNvSpPr>
            <a:spLocks noChangeArrowheads="1"/>
          </p:cNvSpPr>
          <p:nvPr/>
        </p:nvSpPr>
        <p:spPr bwMode="auto">
          <a:xfrm>
            <a:off x="62547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63" name="Rectangle 43"/>
          <p:cNvSpPr>
            <a:spLocks noChangeArrowheads="1"/>
          </p:cNvSpPr>
          <p:nvPr/>
        </p:nvSpPr>
        <p:spPr bwMode="auto">
          <a:xfrm>
            <a:off x="6172200" y="6019800"/>
            <a:ext cx="609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22</a:t>
            </a:r>
          </a:p>
        </p:txBody>
      </p:sp>
      <p:sp>
        <p:nvSpPr>
          <p:cNvPr id="30764" name="Rectangle 44"/>
          <p:cNvSpPr>
            <a:spLocks noChangeArrowheads="1"/>
          </p:cNvSpPr>
          <p:nvPr/>
        </p:nvSpPr>
        <p:spPr bwMode="auto">
          <a:xfrm>
            <a:off x="67881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65" name="Rectangle 45"/>
          <p:cNvSpPr>
            <a:spLocks noChangeArrowheads="1"/>
          </p:cNvSpPr>
          <p:nvPr/>
        </p:nvSpPr>
        <p:spPr bwMode="auto">
          <a:xfrm>
            <a:off x="6705600" y="6019800"/>
            <a:ext cx="609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21</a:t>
            </a:r>
          </a:p>
        </p:txBody>
      </p:sp>
      <p:sp>
        <p:nvSpPr>
          <p:cNvPr id="30766" name="Rectangle 46"/>
          <p:cNvSpPr>
            <a:spLocks noChangeArrowheads="1"/>
          </p:cNvSpPr>
          <p:nvPr/>
        </p:nvSpPr>
        <p:spPr bwMode="auto">
          <a:xfrm>
            <a:off x="7092950" y="10731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67" name="Rectangle 47"/>
          <p:cNvSpPr>
            <a:spLocks noChangeArrowheads="1"/>
          </p:cNvSpPr>
          <p:nvPr/>
        </p:nvSpPr>
        <p:spPr bwMode="auto">
          <a:xfrm>
            <a:off x="7010400" y="9906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11</a:t>
            </a:r>
          </a:p>
        </p:txBody>
      </p:sp>
      <p:sp>
        <p:nvSpPr>
          <p:cNvPr id="30768" name="Rectangle 48"/>
          <p:cNvSpPr>
            <a:spLocks noChangeArrowheads="1"/>
          </p:cNvSpPr>
          <p:nvPr/>
        </p:nvSpPr>
        <p:spPr bwMode="auto">
          <a:xfrm>
            <a:off x="7092950" y="1606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69" name="Rectangle 49"/>
          <p:cNvSpPr>
            <a:spLocks noChangeArrowheads="1"/>
          </p:cNvSpPr>
          <p:nvPr/>
        </p:nvSpPr>
        <p:spPr bwMode="auto">
          <a:xfrm>
            <a:off x="7010400" y="15240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12</a:t>
            </a:r>
          </a:p>
        </p:txBody>
      </p:sp>
      <p:sp>
        <p:nvSpPr>
          <p:cNvPr id="30770" name="Rectangle 50"/>
          <p:cNvSpPr>
            <a:spLocks noChangeArrowheads="1"/>
          </p:cNvSpPr>
          <p:nvPr/>
        </p:nvSpPr>
        <p:spPr bwMode="auto">
          <a:xfrm>
            <a:off x="7092950" y="2139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71" name="Rectangle 51"/>
          <p:cNvSpPr>
            <a:spLocks noChangeArrowheads="1"/>
          </p:cNvSpPr>
          <p:nvPr/>
        </p:nvSpPr>
        <p:spPr bwMode="auto">
          <a:xfrm>
            <a:off x="7010400" y="20574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13</a:t>
            </a:r>
          </a:p>
        </p:txBody>
      </p:sp>
      <p:sp>
        <p:nvSpPr>
          <p:cNvPr id="30772" name="Rectangle 52"/>
          <p:cNvSpPr>
            <a:spLocks noChangeArrowheads="1"/>
          </p:cNvSpPr>
          <p:nvPr/>
        </p:nvSpPr>
        <p:spPr bwMode="auto">
          <a:xfrm>
            <a:off x="7092950" y="2673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73" name="Rectangle 53"/>
          <p:cNvSpPr>
            <a:spLocks noChangeArrowheads="1"/>
          </p:cNvSpPr>
          <p:nvPr/>
        </p:nvSpPr>
        <p:spPr bwMode="auto">
          <a:xfrm>
            <a:off x="7010400" y="2590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14</a:t>
            </a:r>
          </a:p>
        </p:txBody>
      </p:sp>
      <p:sp>
        <p:nvSpPr>
          <p:cNvPr id="30774" name="Rectangle 54"/>
          <p:cNvSpPr>
            <a:spLocks noChangeArrowheads="1"/>
          </p:cNvSpPr>
          <p:nvPr/>
        </p:nvSpPr>
        <p:spPr bwMode="auto">
          <a:xfrm>
            <a:off x="7092950" y="3206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75" name="Rectangle 55"/>
          <p:cNvSpPr>
            <a:spLocks noChangeArrowheads="1"/>
          </p:cNvSpPr>
          <p:nvPr/>
        </p:nvSpPr>
        <p:spPr bwMode="auto">
          <a:xfrm>
            <a:off x="7010400" y="31242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15</a:t>
            </a:r>
          </a:p>
        </p:txBody>
      </p:sp>
      <p:sp>
        <p:nvSpPr>
          <p:cNvPr id="30776" name="Rectangle 56"/>
          <p:cNvSpPr>
            <a:spLocks noChangeArrowheads="1"/>
          </p:cNvSpPr>
          <p:nvPr/>
        </p:nvSpPr>
        <p:spPr bwMode="auto">
          <a:xfrm>
            <a:off x="7092950" y="37401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77" name="Rectangle 57"/>
          <p:cNvSpPr>
            <a:spLocks noChangeArrowheads="1"/>
          </p:cNvSpPr>
          <p:nvPr/>
        </p:nvSpPr>
        <p:spPr bwMode="auto">
          <a:xfrm>
            <a:off x="7010400" y="36576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16</a:t>
            </a:r>
          </a:p>
        </p:txBody>
      </p:sp>
      <p:sp>
        <p:nvSpPr>
          <p:cNvPr id="30778" name="Rectangle 58"/>
          <p:cNvSpPr>
            <a:spLocks noChangeArrowheads="1"/>
          </p:cNvSpPr>
          <p:nvPr/>
        </p:nvSpPr>
        <p:spPr bwMode="auto">
          <a:xfrm>
            <a:off x="7092950" y="480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79" name="Rectangle 59"/>
          <p:cNvSpPr>
            <a:spLocks noChangeArrowheads="1"/>
          </p:cNvSpPr>
          <p:nvPr/>
        </p:nvSpPr>
        <p:spPr bwMode="auto">
          <a:xfrm>
            <a:off x="7010400" y="47244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18</a:t>
            </a:r>
          </a:p>
        </p:txBody>
      </p:sp>
      <p:sp>
        <p:nvSpPr>
          <p:cNvPr id="30780" name="Rectangle 60"/>
          <p:cNvSpPr>
            <a:spLocks noChangeArrowheads="1"/>
          </p:cNvSpPr>
          <p:nvPr/>
        </p:nvSpPr>
        <p:spPr bwMode="auto">
          <a:xfrm>
            <a:off x="7092950" y="5340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81" name="Rectangle 61"/>
          <p:cNvSpPr>
            <a:spLocks noChangeArrowheads="1"/>
          </p:cNvSpPr>
          <p:nvPr/>
        </p:nvSpPr>
        <p:spPr bwMode="auto">
          <a:xfrm>
            <a:off x="7010400" y="5257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19</a:t>
            </a:r>
          </a:p>
        </p:txBody>
      </p:sp>
      <p:sp>
        <p:nvSpPr>
          <p:cNvPr id="30782" name="Rectangle 62"/>
          <p:cNvSpPr>
            <a:spLocks noChangeArrowheads="1"/>
          </p:cNvSpPr>
          <p:nvPr/>
        </p:nvSpPr>
        <p:spPr bwMode="auto">
          <a:xfrm>
            <a:off x="7092950" y="5797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83" name="Rectangle 63"/>
          <p:cNvSpPr>
            <a:spLocks noChangeArrowheads="1"/>
          </p:cNvSpPr>
          <p:nvPr/>
        </p:nvSpPr>
        <p:spPr bwMode="auto">
          <a:xfrm>
            <a:off x="7010400" y="57150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20</a:t>
            </a:r>
          </a:p>
        </p:txBody>
      </p:sp>
      <p:sp>
        <p:nvSpPr>
          <p:cNvPr id="30784" name="Rectangle 64"/>
          <p:cNvSpPr>
            <a:spLocks noChangeArrowheads="1"/>
          </p:cNvSpPr>
          <p:nvPr/>
        </p:nvSpPr>
        <p:spPr bwMode="auto">
          <a:xfrm>
            <a:off x="1682750" y="10731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85" name="Rectangle 65"/>
          <p:cNvSpPr>
            <a:spLocks noChangeArrowheads="1"/>
          </p:cNvSpPr>
          <p:nvPr/>
        </p:nvSpPr>
        <p:spPr bwMode="auto">
          <a:xfrm>
            <a:off x="1600200" y="9906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40</a:t>
            </a:r>
          </a:p>
        </p:txBody>
      </p:sp>
      <p:sp>
        <p:nvSpPr>
          <p:cNvPr id="30786" name="Rectangle 66"/>
          <p:cNvSpPr>
            <a:spLocks noChangeArrowheads="1"/>
          </p:cNvSpPr>
          <p:nvPr/>
        </p:nvSpPr>
        <p:spPr bwMode="auto">
          <a:xfrm>
            <a:off x="1682750" y="1606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87" name="Rectangle 67"/>
          <p:cNvSpPr>
            <a:spLocks noChangeArrowheads="1"/>
          </p:cNvSpPr>
          <p:nvPr/>
        </p:nvSpPr>
        <p:spPr bwMode="auto">
          <a:xfrm>
            <a:off x="1600200" y="15240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39</a:t>
            </a:r>
          </a:p>
        </p:txBody>
      </p:sp>
      <p:sp>
        <p:nvSpPr>
          <p:cNvPr id="30788" name="Rectangle 68"/>
          <p:cNvSpPr>
            <a:spLocks noChangeArrowheads="1"/>
          </p:cNvSpPr>
          <p:nvPr/>
        </p:nvSpPr>
        <p:spPr bwMode="auto">
          <a:xfrm>
            <a:off x="1682750" y="2139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89" name="Rectangle 69"/>
          <p:cNvSpPr>
            <a:spLocks noChangeArrowheads="1"/>
          </p:cNvSpPr>
          <p:nvPr/>
        </p:nvSpPr>
        <p:spPr bwMode="auto">
          <a:xfrm>
            <a:off x="1600200" y="20574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38</a:t>
            </a:r>
          </a:p>
        </p:txBody>
      </p:sp>
      <p:sp>
        <p:nvSpPr>
          <p:cNvPr id="30790" name="Rectangle 70"/>
          <p:cNvSpPr>
            <a:spLocks noChangeArrowheads="1"/>
          </p:cNvSpPr>
          <p:nvPr/>
        </p:nvSpPr>
        <p:spPr bwMode="auto">
          <a:xfrm>
            <a:off x="1682750" y="2673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91" name="Rectangle 71"/>
          <p:cNvSpPr>
            <a:spLocks noChangeArrowheads="1"/>
          </p:cNvSpPr>
          <p:nvPr/>
        </p:nvSpPr>
        <p:spPr bwMode="auto">
          <a:xfrm>
            <a:off x="1600200" y="2590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37</a:t>
            </a:r>
          </a:p>
        </p:txBody>
      </p:sp>
      <p:sp>
        <p:nvSpPr>
          <p:cNvPr id="30792" name="Rectangle 72"/>
          <p:cNvSpPr>
            <a:spLocks noChangeArrowheads="1"/>
          </p:cNvSpPr>
          <p:nvPr/>
        </p:nvSpPr>
        <p:spPr bwMode="auto">
          <a:xfrm>
            <a:off x="1682750" y="3206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93" name="Rectangle 73"/>
          <p:cNvSpPr>
            <a:spLocks noChangeArrowheads="1"/>
          </p:cNvSpPr>
          <p:nvPr/>
        </p:nvSpPr>
        <p:spPr bwMode="auto">
          <a:xfrm>
            <a:off x="1600200" y="31242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36</a:t>
            </a:r>
          </a:p>
        </p:txBody>
      </p:sp>
      <p:sp>
        <p:nvSpPr>
          <p:cNvPr id="30794" name="Rectangle 74"/>
          <p:cNvSpPr>
            <a:spLocks noChangeArrowheads="1"/>
          </p:cNvSpPr>
          <p:nvPr/>
        </p:nvSpPr>
        <p:spPr bwMode="auto">
          <a:xfrm>
            <a:off x="1682750" y="37401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95" name="Rectangle 75"/>
          <p:cNvSpPr>
            <a:spLocks noChangeArrowheads="1"/>
          </p:cNvSpPr>
          <p:nvPr/>
        </p:nvSpPr>
        <p:spPr bwMode="auto">
          <a:xfrm>
            <a:off x="1600200" y="36576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35</a:t>
            </a:r>
          </a:p>
        </p:txBody>
      </p:sp>
      <p:sp>
        <p:nvSpPr>
          <p:cNvPr id="30796" name="Rectangle 76"/>
          <p:cNvSpPr>
            <a:spLocks noChangeArrowheads="1"/>
          </p:cNvSpPr>
          <p:nvPr/>
        </p:nvSpPr>
        <p:spPr bwMode="auto">
          <a:xfrm>
            <a:off x="1682750" y="4273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97" name="Rectangle 77"/>
          <p:cNvSpPr>
            <a:spLocks noChangeArrowheads="1"/>
          </p:cNvSpPr>
          <p:nvPr/>
        </p:nvSpPr>
        <p:spPr bwMode="auto">
          <a:xfrm>
            <a:off x="1600200" y="41910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34</a:t>
            </a:r>
          </a:p>
        </p:txBody>
      </p:sp>
      <p:sp>
        <p:nvSpPr>
          <p:cNvPr id="30798" name="Rectangle 78"/>
          <p:cNvSpPr>
            <a:spLocks noChangeArrowheads="1"/>
          </p:cNvSpPr>
          <p:nvPr/>
        </p:nvSpPr>
        <p:spPr bwMode="auto">
          <a:xfrm>
            <a:off x="1682750" y="480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799" name="Rectangle 79"/>
          <p:cNvSpPr>
            <a:spLocks noChangeArrowheads="1"/>
          </p:cNvSpPr>
          <p:nvPr/>
        </p:nvSpPr>
        <p:spPr bwMode="auto">
          <a:xfrm>
            <a:off x="1600200" y="47244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33</a:t>
            </a:r>
          </a:p>
        </p:txBody>
      </p:sp>
      <p:sp>
        <p:nvSpPr>
          <p:cNvPr id="30800" name="Rectangle 80"/>
          <p:cNvSpPr>
            <a:spLocks noChangeArrowheads="1"/>
          </p:cNvSpPr>
          <p:nvPr/>
        </p:nvSpPr>
        <p:spPr bwMode="auto">
          <a:xfrm>
            <a:off x="1682750" y="5340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801" name="Rectangle 81"/>
          <p:cNvSpPr>
            <a:spLocks noChangeArrowheads="1"/>
          </p:cNvSpPr>
          <p:nvPr/>
        </p:nvSpPr>
        <p:spPr bwMode="auto">
          <a:xfrm>
            <a:off x="1600200" y="5257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32</a:t>
            </a:r>
          </a:p>
        </p:txBody>
      </p:sp>
      <p:sp>
        <p:nvSpPr>
          <p:cNvPr id="30802" name="Rectangle 82"/>
          <p:cNvSpPr>
            <a:spLocks noChangeArrowheads="1"/>
          </p:cNvSpPr>
          <p:nvPr/>
        </p:nvSpPr>
        <p:spPr bwMode="auto">
          <a:xfrm>
            <a:off x="1682750" y="5797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0803" name="Rectangle 83"/>
          <p:cNvSpPr>
            <a:spLocks noChangeArrowheads="1"/>
          </p:cNvSpPr>
          <p:nvPr/>
        </p:nvSpPr>
        <p:spPr bwMode="auto">
          <a:xfrm>
            <a:off x="1600200" y="57150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31</a:t>
            </a:r>
          </a:p>
        </p:txBody>
      </p:sp>
      <p:grpSp>
        <p:nvGrpSpPr>
          <p:cNvPr id="4" name="Group 86"/>
          <p:cNvGrpSpPr>
            <a:grpSpLocks/>
          </p:cNvGrpSpPr>
          <p:nvPr/>
        </p:nvGrpSpPr>
        <p:grpSpPr bwMode="auto">
          <a:xfrm>
            <a:off x="3581400" y="685800"/>
            <a:ext cx="298450" cy="457200"/>
            <a:chOff x="2256" y="432"/>
            <a:chExt cx="188" cy="288"/>
          </a:xfrm>
        </p:grpSpPr>
        <p:sp>
          <p:nvSpPr>
            <p:cNvPr id="2" name="Rectangle 84"/>
            <p:cNvSpPr>
              <a:spLocks noChangeArrowheads="1"/>
            </p:cNvSpPr>
            <p:nvPr/>
          </p:nvSpPr>
          <p:spPr bwMode="auto">
            <a:xfrm>
              <a:off x="2260" y="484"/>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 name="Rectangle 85"/>
            <p:cNvSpPr>
              <a:spLocks noChangeArrowheads="1"/>
            </p:cNvSpPr>
            <p:nvPr/>
          </p:nvSpPr>
          <p:spPr bwMode="auto">
            <a:xfrm>
              <a:off x="2256" y="432"/>
              <a:ext cx="144"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4</a:t>
              </a:r>
            </a:p>
          </p:txBody>
        </p:sp>
      </p:grpSp>
      <p:grpSp>
        <p:nvGrpSpPr>
          <p:cNvPr id="5" name="Group 89"/>
          <p:cNvGrpSpPr>
            <a:grpSpLocks/>
          </p:cNvGrpSpPr>
          <p:nvPr/>
        </p:nvGrpSpPr>
        <p:grpSpPr bwMode="auto">
          <a:xfrm>
            <a:off x="7010400" y="4191000"/>
            <a:ext cx="533400" cy="457200"/>
            <a:chOff x="4416" y="2640"/>
            <a:chExt cx="336" cy="288"/>
          </a:xfrm>
        </p:grpSpPr>
        <p:sp>
          <p:nvSpPr>
            <p:cNvPr id="30809" name="Rectangle 87"/>
            <p:cNvSpPr>
              <a:spLocks noChangeArrowheads="1"/>
            </p:cNvSpPr>
            <p:nvPr/>
          </p:nvSpPr>
          <p:spPr bwMode="auto">
            <a:xfrm>
              <a:off x="4468" y="269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0810" name="Rectangle 88"/>
            <p:cNvSpPr>
              <a:spLocks noChangeArrowheads="1"/>
            </p:cNvSpPr>
            <p:nvPr/>
          </p:nvSpPr>
          <p:spPr bwMode="auto">
            <a:xfrm>
              <a:off x="4416" y="2640"/>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17</a:t>
              </a:r>
            </a:p>
          </p:txBody>
        </p:sp>
      </p:grpSp>
      <p:sp>
        <p:nvSpPr>
          <p:cNvPr id="30806" name="Freeform 90"/>
          <p:cNvSpPr>
            <a:spLocks/>
          </p:cNvSpPr>
          <p:nvPr/>
        </p:nvSpPr>
        <p:spPr bwMode="auto">
          <a:xfrm>
            <a:off x="3730625" y="1066800"/>
            <a:ext cx="3382963" cy="4776788"/>
          </a:xfrm>
          <a:custGeom>
            <a:avLst/>
            <a:gdLst>
              <a:gd name="T0" fmla="*/ 0 w 2131"/>
              <a:gd name="T1" fmla="*/ 98 h 3009"/>
              <a:gd name="T2" fmla="*/ 10 w 2131"/>
              <a:gd name="T3" fmla="*/ 178 h 3009"/>
              <a:gd name="T4" fmla="*/ 20 w 2131"/>
              <a:gd name="T5" fmla="*/ 308 h 3009"/>
              <a:gd name="T6" fmla="*/ 20 w 2131"/>
              <a:gd name="T7" fmla="*/ 408 h 3009"/>
              <a:gd name="T8" fmla="*/ 40 w 2131"/>
              <a:gd name="T9" fmla="*/ 528 h 3009"/>
              <a:gd name="T10" fmla="*/ 60 w 2131"/>
              <a:gd name="T11" fmla="*/ 668 h 3009"/>
              <a:gd name="T12" fmla="*/ 80 w 2131"/>
              <a:gd name="T13" fmla="*/ 728 h 3009"/>
              <a:gd name="T14" fmla="*/ 100 w 2131"/>
              <a:gd name="T15" fmla="*/ 788 h 3009"/>
              <a:gd name="T16" fmla="*/ 140 w 2131"/>
              <a:gd name="T17" fmla="*/ 858 h 3009"/>
              <a:gd name="T18" fmla="*/ 200 w 2131"/>
              <a:gd name="T19" fmla="*/ 1008 h 3009"/>
              <a:gd name="T20" fmla="*/ 260 w 2131"/>
              <a:gd name="T21" fmla="*/ 1078 h 3009"/>
              <a:gd name="T22" fmla="*/ 370 w 2131"/>
              <a:gd name="T23" fmla="*/ 1118 h 3009"/>
              <a:gd name="T24" fmla="*/ 430 w 2131"/>
              <a:gd name="T25" fmla="*/ 1158 h 3009"/>
              <a:gd name="T26" fmla="*/ 580 w 2131"/>
              <a:gd name="T27" fmla="*/ 1248 h 3009"/>
              <a:gd name="T28" fmla="*/ 630 w 2131"/>
              <a:gd name="T29" fmla="*/ 1298 h 3009"/>
              <a:gd name="T30" fmla="*/ 650 w 2131"/>
              <a:gd name="T31" fmla="*/ 1408 h 3009"/>
              <a:gd name="T32" fmla="*/ 660 w 2131"/>
              <a:gd name="T33" fmla="*/ 1468 h 3009"/>
              <a:gd name="T34" fmla="*/ 660 w 2131"/>
              <a:gd name="T35" fmla="*/ 1598 h 3009"/>
              <a:gd name="T36" fmla="*/ 650 w 2131"/>
              <a:gd name="T37" fmla="*/ 1698 h 3009"/>
              <a:gd name="T38" fmla="*/ 650 w 2131"/>
              <a:gd name="T39" fmla="*/ 1778 h 3009"/>
              <a:gd name="T40" fmla="*/ 680 w 2131"/>
              <a:gd name="T41" fmla="*/ 1938 h 3009"/>
              <a:gd name="T42" fmla="*/ 770 w 2131"/>
              <a:gd name="T43" fmla="*/ 1978 h 3009"/>
              <a:gd name="T44" fmla="*/ 880 w 2131"/>
              <a:gd name="T45" fmla="*/ 1958 h 3009"/>
              <a:gd name="T46" fmla="*/ 940 w 2131"/>
              <a:gd name="T47" fmla="*/ 1928 h 3009"/>
              <a:gd name="T48" fmla="*/ 1060 w 2131"/>
              <a:gd name="T49" fmla="*/ 1928 h 3009"/>
              <a:gd name="T50" fmla="*/ 1120 w 2131"/>
              <a:gd name="T51" fmla="*/ 1988 h 3009"/>
              <a:gd name="T52" fmla="*/ 1140 w 2131"/>
              <a:gd name="T53" fmla="*/ 2098 h 3009"/>
              <a:gd name="T54" fmla="*/ 1100 w 2131"/>
              <a:gd name="T55" fmla="*/ 2208 h 3009"/>
              <a:gd name="T56" fmla="*/ 1040 w 2131"/>
              <a:gd name="T57" fmla="*/ 2288 h 3009"/>
              <a:gd name="T58" fmla="*/ 1040 w 2131"/>
              <a:gd name="T59" fmla="*/ 2408 h 3009"/>
              <a:gd name="T60" fmla="*/ 1060 w 2131"/>
              <a:gd name="T61" fmla="*/ 2508 h 3009"/>
              <a:gd name="T62" fmla="*/ 1350 w 2131"/>
              <a:gd name="T63" fmla="*/ 2598 h 3009"/>
              <a:gd name="T64" fmla="*/ 1440 w 2131"/>
              <a:gd name="T65" fmla="*/ 2578 h 3009"/>
              <a:gd name="T66" fmla="*/ 1440 w 2131"/>
              <a:gd name="T67" fmla="*/ 2518 h 3009"/>
              <a:gd name="T68" fmla="*/ 1480 w 2131"/>
              <a:gd name="T69" fmla="*/ 2488 h 3009"/>
              <a:gd name="T70" fmla="*/ 1490 w 2131"/>
              <a:gd name="T71" fmla="*/ 2588 h 3009"/>
              <a:gd name="T72" fmla="*/ 1490 w 2131"/>
              <a:gd name="T73" fmla="*/ 2718 h 3009"/>
              <a:gd name="T74" fmla="*/ 1450 w 2131"/>
              <a:gd name="T75" fmla="*/ 2778 h 3009"/>
              <a:gd name="T76" fmla="*/ 1310 w 2131"/>
              <a:gd name="T77" fmla="*/ 2778 h 3009"/>
              <a:gd name="T78" fmla="*/ 1110 w 2131"/>
              <a:gd name="T79" fmla="*/ 2778 h 3009"/>
              <a:gd name="T80" fmla="*/ 980 w 2131"/>
              <a:gd name="T81" fmla="*/ 2768 h 3009"/>
              <a:gd name="T82" fmla="*/ 820 w 2131"/>
              <a:gd name="T83" fmla="*/ 2738 h 3009"/>
              <a:gd name="T84" fmla="*/ 620 w 2131"/>
              <a:gd name="T85" fmla="*/ 2738 h 3009"/>
              <a:gd name="T86" fmla="*/ 620 w 2131"/>
              <a:gd name="T87" fmla="*/ 2798 h 3009"/>
              <a:gd name="T88" fmla="*/ 760 w 2131"/>
              <a:gd name="T89" fmla="*/ 2928 h 3009"/>
              <a:gd name="T90" fmla="*/ 940 w 2131"/>
              <a:gd name="T91" fmla="*/ 2958 h 3009"/>
              <a:gd name="T92" fmla="*/ 1050 w 2131"/>
              <a:gd name="T93" fmla="*/ 2968 h 3009"/>
              <a:gd name="T94" fmla="*/ 1170 w 2131"/>
              <a:gd name="T95" fmla="*/ 2988 h 3009"/>
              <a:gd name="T96" fmla="*/ 1350 w 2131"/>
              <a:gd name="T97" fmla="*/ 2988 h 3009"/>
              <a:gd name="T98" fmla="*/ 1530 w 2131"/>
              <a:gd name="T99" fmla="*/ 3008 h 3009"/>
              <a:gd name="T100" fmla="*/ 1590 w 2131"/>
              <a:gd name="T101" fmla="*/ 2988 h 3009"/>
              <a:gd name="T102" fmla="*/ 1610 w 2131"/>
              <a:gd name="T103" fmla="*/ 2888 h 3009"/>
              <a:gd name="T104" fmla="*/ 1630 w 2131"/>
              <a:gd name="T105" fmla="*/ 2728 h 3009"/>
              <a:gd name="T106" fmla="*/ 1660 w 2131"/>
              <a:gd name="T107" fmla="*/ 2588 h 3009"/>
              <a:gd name="T108" fmla="*/ 1730 w 2131"/>
              <a:gd name="T109" fmla="*/ 2508 h 3009"/>
              <a:gd name="T110" fmla="*/ 1770 w 2131"/>
              <a:gd name="T111" fmla="*/ 2328 h 3009"/>
              <a:gd name="T112" fmla="*/ 1790 w 2131"/>
              <a:gd name="T113" fmla="*/ 2248 h 3009"/>
              <a:gd name="T114" fmla="*/ 1800 w 2131"/>
              <a:gd name="T115" fmla="*/ 2188 h 3009"/>
              <a:gd name="T116" fmla="*/ 1830 w 2131"/>
              <a:gd name="T117" fmla="*/ 2128 h 3009"/>
              <a:gd name="T118" fmla="*/ 1890 w 2131"/>
              <a:gd name="T119" fmla="*/ 2118 h 3009"/>
              <a:gd name="T120" fmla="*/ 1950 w 2131"/>
              <a:gd name="T121" fmla="*/ 2118 h 3009"/>
              <a:gd name="T122" fmla="*/ 2060 w 2131"/>
              <a:gd name="T123" fmla="*/ 2128 h 3009"/>
              <a:gd name="T124" fmla="*/ 2130 w 2131"/>
              <a:gd name="T125" fmla="*/ 2128 h 300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131"/>
              <a:gd name="T190" fmla="*/ 0 h 3009"/>
              <a:gd name="T191" fmla="*/ 2131 w 2131"/>
              <a:gd name="T192" fmla="*/ 3009 h 300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131" h="3009">
                <a:moveTo>
                  <a:pt x="2" y="0"/>
                </a:moveTo>
                <a:lnTo>
                  <a:pt x="0" y="98"/>
                </a:lnTo>
                <a:lnTo>
                  <a:pt x="0" y="138"/>
                </a:lnTo>
                <a:lnTo>
                  <a:pt x="10" y="178"/>
                </a:lnTo>
                <a:lnTo>
                  <a:pt x="10" y="238"/>
                </a:lnTo>
                <a:lnTo>
                  <a:pt x="20" y="308"/>
                </a:lnTo>
                <a:lnTo>
                  <a:pt x="20" y="378"/>
                </a:lnTo>
                <a:lnTo>
                  <a:pt x="20" y="408"/>
                </a:lnTo>
                <a:lnTo>
                  <a:pt x="20" y="448"/>
                </a:lnTo>
                <a:lnTo>
                  <a:pt x="40" y="528"/>
                </a:lnTo>
                <a:lnTo>
                  <a:pt x="50" y="588"/>
                </a:lnTo>
                <a:lnTo>
                  <a:pt x="60" y="668"/>
                </a:lnTo>
                <a:lnTo>
                  <a:pt x="70" y="698"/>
                </a:lnTo>
                <a:lnTo>
                  <a:pt x="80" y="728"/>
                </a:lnTo>
                <a:lnTo>
                  <a:pt x="80" y="758"/>
                </a:lnTo>
                <a:lnTo>
                  <a:pt x="100" y="788"/>
                </a:lnTo>
                <a:lnTo>
                  <a:pt x="110" y="818"/>
                </a:lnTo>
                <a:lnTo>
                  <a:pt x="140" y="858"/>
                </a:lnTo>
                <a:lnTo>
                  <a:pt x="170" y="938"/>
                </a:lnTo>
                <a:lnTo>
                  <a:pt x="200" y="1008"/>
                </a:lnTo>
                <a:lnTo>
                  <a:pt x="230" y="1048"/>
                </a:lnTo>
                <a:lnTo>
                  <a:pt x="260" y="1078"/>
                </a:lnTo>
                <a:lnTo>
                  <a:pt x="300" y="1088"/>
                </a:lnTo>
                <a:lnTo>
                  <a:pt x="370" y="1118"/>
                </a:lnTo>
                <a:lnTo>
                  <a:pt x="400" y="1128"/>
                </a:lnTo>
                <a:lnTo>
                  <a:pt x="430" y="1158"/>
                </a:lnTo>
                <a:lnTo>
                  <a:pt x="460" y="1168"/>
                </a:lnTo>
                <a:lnTo>
                  <a:pt x="580" y="1248"/>
                </a:lnTo>
                <a:lnTo>
                  <a:pt x="610" y="1268"/>
                </a:lnTo>
                <a:lnTo>
                  <a:pt x="630" y="1298"/>
                </a:lnTo>
                <a:lnTo>
                  <a:pt x="640" y="1368"/>
                </a:lnTo>
                <a:lnTo>
                  <a:pt x="650" y="1408"/>
                </a:lnTo>
                <a:lnTo>
                  <a:pt x="650" y="1438"/>
                </a:lnTo>
                <a:lnTo>
                  <a:pt x="660" y="1468"/>
                </a:lnTo>
                <a:lnTo>
                  <a:pt x="660" y="1528"/>
                </a:lnTo>
                <a:lnTo>
                  <a:pt x="660" y="1598"/>
                </a:lnTo>
                <a:lnTo>
                  <a:pt x="660" y="1658"/>
                </a:lnTo>
                <a:lnTo>
                  <a:pt x="650" y="1698"/>
                </a:lnTo>
                <a:lnTo>
                  <a:pt x="650" y="1738"/>
                </a:lnTo>
                <a:lnTo>
                  <a:pt x="650" y="1778"/>
                </a:lnTo>
                <a:lnTo>
                  <a:pt x="660" y="1858"/>
                </a:lnTo>
                <a:lnTo>
                  <a:pt x="680" y="1938"/>
                </a:lnTo>
                <a:lnTo>
                  <a:pt x="740" y="1958"/>
                </a:lnTo>
                <a:lnTo>
                  <a:pt x="770" y="1978"/>
                </a:lnTo>
                <a:lnTo>
                  <a:pt x="810" y="1978"/>
                </a:lnTo>
                <a:lnTo>
                  <a:pt x="880" y="1958"/>
                </a:lnTo>
                <a:lnTo>
                  <a:pt x="910" y="1938"/>
                </a:lnTo>
                <a:lnTo>
                  <a:pt x="940" y="1928"/>
                </a:lnTo>
                <a:lnTo>
                  <a:pt x="1020" y="1928"/>
                </a:lnTo>
                <a:lnTo>
                  <a:pt x="1060" y="1928"/>
                </a:lnTo>
                <a:lnTo>
                  <a:pt x="1100" y="1928"/>
                </a:lnTo>
                <a:lnTo>
                  <a:pt x="1120" y="1988"/>
                </a:lnTo>
                <a:lnTo>
                  <a:pt x="1140" y="2068"/>
                </a:lnTo>
                <a:lnTo>
                  <a:pt x="1140" y="2098"/>
                </a:lnTo>
                <a:lnTo>
                  <a:pt x="1120" y="2128"/>
                </a:lnTo>
                <a:lnTo>
                  <a:pt x="1100" y="2208"/>
                </a:lnTo>
                <a:lnTo>
                  <a:pt x="1070" y="2248"/>
                </a:lnTo>
                <a:lnTo>
                  <a:pt x="1040" y="2288"/>
                </a:lnTo>
                <a:lnTo>
                  <a:pt x="1040" y="2328"/>
                </a:lnTo>
                <a:lnTo>
                  <a:pt x="1040" y="2408"/>
                </a:lnTo>
                <a:lnTo>
                  <a:pt x="1040" y="2468"/>
                </a:lnTo>
                <a:lnTo>
                  <a:pt x="1060" y="2508"/>
                </a:lnTo>
                <a:lnTo>
                  <a:pt x="1190" y="2578"/>
                </a:lnTo>
                <a:lnTo>
                  <a:pt x="1350" y="2598"/>
                </a:lnTo>
                <a:lnTo>
                  <a:pt x="1430" y="2608"/>
                </a:lnTo>
                <a:lnTo>
                  <a:pt x="1440" y="2578"/>
                </a:lnTo>
                <a:lnTo>
                  <a:pt x="1440" y="2548"/>
                </a:lnTo>
                <a:lnTo>
                  <a:pt x="1440" y="2518"/>
                </a:lnTo>
                <a:lnTo>
                  <a:pt x="1440" y="2488"/>
                </a:lnTo>
                <a:lnTo>
                  <a:pt x="1480" y="2488"/>
                </a:lnTo>
                <a:lnTo>
                  <a:pt x="1490" y="2518"/>
                </a:lnTo>
                <a:lnTo>
                  <a:pt x="1490" y="2588"/>
                </a:lnTo>
                <a:lnTo>
                  <a:pt x="1490" y="2658"/>
                </a:lnTo>
                <a:lnTo>
                  <a:pt x="1490" y="2718"/>
                </a:lnTo>
                <a:lnTo>
                  <a:pt x="1490" y="2758"/>
                </a:lnTo>
                <a:lnTo>
                  <a:pt x="1450" y="2778"/>
                </a:lnTo>
                <a:lnTo>
                  <a:pt x="1390" y="2778"/>
                </a:lnTo>
                <a:lnTo>
                  <a:pt x="1310" y="2778"/>
                </a:lnTo>
                <a:lnTo>
                  <a:pt x="1210" y="2778"/>
                </a:lnTo>
                <a:lnTo>
                  <a:pt x="1110" y="2778"/>
                </a:lnTo>
                <a:lnTo>
                  <a:pt x="1010" y="2768"/>
                </a:lnTo>
                <a:lnTo>
                  <a:pt x="980" y="2768"/>
                </a:lnTo>
                <a:lnTo>
                  <a:pt x="920" y="2748"/>
                </a:lnTo>
                <a:lnTo>
                  <a:pt x="820" y="2738"/>
                </a:lnTo>
                <a:lnTo>
                  <a:pt x="700" y="2738"/>
                </a:lnTo>
                <a:lnTo>
                  <a:pt x="620" y="2738"/>
                </a:lnTo>
                <a:lnTo>
                  <a:pt x="610" y="2768"/>
                </a:lnTo>
                <a:lnTo>
                  <a:pt x="620" y="2798"/>
                </a:lnTo>
                <a:lnTo>
                  <a:pt x="680" y="2868"/>
                </a:lnTo>
                <a:lnTo>
                  <a:pt x="760" y="2928"/>
                </a:lnTo>
                <a:lnTo>
                  <a:pt x="820" y="2948"/>
                </a:lnTo>
                <a:lnTo>
                  <a:pt x="940" y="2958"/>
                </a:lnTo>
                <a:lnTo>
                  <a:pt x="970" y="2958"/>
                </a:lnTo>
                <a:lnTo>
                  <a:pt x="1050" y="2968"/>
                </a:lnTo>
                <a:lnTo>
                  <a:pt x="1110" y="2978"/>
                </a:lnTo>
                <a:lnTo>
                  <a:pt x="1170" y="2988"/>
                </a:lnTo>
                <a:lnTo>
                  <a:pt x="1250" y="2988"/>
                </a:lnTo>
                <a:lnTo>
                  <a:pt x="1350" y="2988"/>
                </a:lnTo>
                <a:lnTo>
                  <a:pt x="1450" y="3008"/>
                </a:lnTo>
                <a:lnTo>
                  <a:pt x="1530" y="3008"/>
                </a:lnTo>
                <a:lnTo>
                  <a:pt x="1560" y="3008"/>
                </a:lnTo>
                <a:lnTo>
                  <a:pt x="1590" y="2988"/>
                </a:lnTo>
                <a:lnTo>
                  <a:pt x="1600" y="2958"/>
                </a:lnTo>
                <a:lnTo>
                  <a:pt x="1610" y="2888"/>
                </a:lnTo>
                <a:lnTo>
                  <a:pt x="1620" y="2808"/>
                </a:lnTo>
                <a:lnTo>
                  <a:pt x="1630" y="2728"/>
                </a:lnTo>
                <a:lnTo>
                  <a:pt x="1640" y="2648"/>
                </a:lnTo>
                <a:lnTo>
                  <a:pt x="1660" y="2588"/>
                </a:lnTo>
                <a:lnTo>
                  <a:pt x="1700" y="2548"/>
                </a:lnTo>
                <a:lnTo>
                  <a:pt x="1730" y="2508"/>
                </a:lnTo>
                <a:lnTo>
                  <a:pt x="1760" y="2408"/>
                </a:lnTo>
                <a:lnTo>
                  <a:pt x="1770" y="2328"/>
                </a:lnTo>
                <a:lnTo>
                  <a:pt x="1790" y="2288"/>
                </a:lnTo>
                <a:lnTo>
                  <a:pt x="1790" y="2248"/>
                </a:lnTo>
                <a:lnTo>
                  <a:pt x="1800" y="2218"/>
                </a:lnTo>
                <a:lnTo>
                  <a:pt x="1800" y="2188"/>
                </a:lnTo>
                <a:lnTo>
                  <a:pt x="1810" y="2158"/>
                </a:lnTo>
                <a:lnTo>
                  <a:pt x="1830" y="2128"/>
                </a:lnTo>
                <a:lnTo>
                  <a:pt x="1860" y="2118"/>
                </a:lnTo>
                <a:lnTo>
                  <a:pt x="1890" y="2118"/>
                </a:lnTo>
                <a:lnTo>
                  <a:pt x="1920" y="2118"/>
                </a:lnTo>
                <a:lnTo>
                  <a:pt x="1950" y="2118"/>
                </a:lnTo>
                <a:lnTo>
                  <a:pt x="1980" y="2118"/>
                </a:lnTo>
                <a:lnTo>
                  <a:pt x="2060" y="2128"/>
                </a:lnTo>
                <a:lnTo>
                  <a:pt x="2090" y="2128"/>
                </a:lnTo>
                <a:lnTo>
                  <a:pt x="2130" y="2128"/>
                </a:lnTo>
              </a:path>
            </a:pathLst>
          </a:custGeom>
          <a:noFill/>
          <a:ln w="50800" cap="rnd">
            <a:solidFill>
              <a:srgbClr val="FFCC00"/>
            </a:solidFill>
            <a:round/>
            <a:headEnd type="none" w="sm" len="sm"/>
            <a:tailEnd type="none" w="sm" len="sm"/>
          </a:ln>
        </p:spPr>
        <p:txBody>
          <a:bodyPr/>
          <a:lstStyle/>
          <a:p>
            <a:endParaRPr lang="en-US"/>
          </a:p>
        </p:txBody>
      </p:sp>
      <p:sp>
        <p:nvSpPr>
          <p:cNvPr id="30811" name="Rectangle 91"/>
          <p:cNvSpPr>
            <a:spLocks noChangeArrowheads="1"/>
          </p:cNvSpPr>
          <p:nvPr/>
        </p:nvSpPr>
        <p:spPr bwMode="auto">
          <a:xfrm>
            <a:off x="77788" y="1295400"/>
            <a:ext cx="1447800" cy="3937000"/>
          </a:xfrm>
          <a:prstGeom prst="rect">
            <a:avLst/>
          </a:prstGeom>
          <a:noFill/>
          <a:ln w="9525">
            <a:noFill/>
            <a:miter lim="800000"/>
            <a:headEnd/>
            <a:tailEnd/>
          </a:ln>
        </p:spPr>
        <p:txBody>
          <a:bodyPr lIns="92075" tIns="46038" rIns="92075" bIns="46038">
            <a:spAutoFit/>
          </a:bodyPr>
          <a:lstStyle/>
          <a:p>
            <a:pPr>
              <a:spcBef>
                <a:spcPct val="50000"/>
              </a:spcBef>
            </a:pPr>
            <a:r>
              <a:rPr lang="en-US" sz="2800" dirty="0"/>
              <a:t>(</a:t>
            </a:r>
            <a:r>
              <a:rPr lang="en-US" sz="2800" dirty="0" err="1"/>
              <a:t>u,v</a:t>
            </a:r>
            <a:r>
              <a:rPr lang="en-US" sz="2800" dirty="0"/>
              <a:t>), u&lt;v is a 2-pin net.</a:t>
            </a:r>
          </a:p>
          <a:p>
            <a:pPr>
              <a:spcBef>
                <a:spcPct val="50000"/>
              </a:spcBef>
            </a:pPr>
            <a:r>
              <a:rPr lang="en-US" sz="2800" dirty="0"/>
              <a:t>u is start pin.</a:t>
            </a:r>
          </a:p>
          <a:p>
            <a:pPr>
              <a:spcBef>
                <a:spcPct val="50000"/>
              </a:spcBef>
            </a:pPr>
            <a:r>
              <a:rPr lang="en-US" sz="2800" dirty="0"/>
              <a:t>v is end pin.</a:t>
            </a:r>
          </a:p>
        </p:txBody>
      </p:sp>
      <p:sp>
        <p:nvSpPr>
          <p:cNvPr id="30812" name="Rectangle 92"/>
          <p:cNvSpPr>
            <a:spLocks noChangeArrowheads="1"/>
          </p:cNvSpPr>
          <p:nvPr/>
        </p:nvSpPr>
        <p:spPr bwMode="auto">
          <a:xfrm>
            <a:off x="7543800" y="1143000"/>
            <a:ext cx="1447800" cy="3508375"/>
          </a:xfrm>
          <a:prstGeom prst="rect">
            <a:avLst/>
          </a:prstGeom>
          <a:noFill/>
          <a:ln w="9525">
            <a:noFill/>
            <a:miter lim="800000"/>
            <a:headEnd/>
            <a:tailEnd/>
          </a:ln>
        </p:spPr>
        <p:txBody>
          <a:bodyPr lIns="92075" tIns="46038" rIns="92075" bIns="46038">
            <a:spAutoFit/>
          </a:bodyPr>
          <a:lstStyle/>
          <a:p>
            <a:pPr>
              <a:spcBef>
                <a:spcPct val="50000"/>
              </a:spcBef>
            </a:pPr>
            <a:r>
              <a:rPr lang="en-US" sz="2800" dirty="0"/>
              <a:t>Examine pins in clock-wise order </a:t>
            </a:r>
            <a:r>
              <a:rPr lang="en-US" sz="2800" dirty="0" err="1"/>
              <a:t>beginn-ing</a:t>
            </a:r>
            <a:r>
              <a:rPr lang="en-US" sz="2800" dirty="0"/>
              <a:t> with pin 1.</a:t>
            </a:r>
          </a:p>
        </p:txBody>
      </p:sp>
      <p:pic>
        <p:nvPicPr>
          <p:cNvPr id="93" name="Picture 2" descr="RIMT University"/>
          <p:cNvPicPr>
            <a:picLocks noChangeAspect="1" noChangeArrowheads="1"/>
          </p:cNvPicPr>
          <p:nvPr/>
        </p:nvPicPr>
        <p:blipFill>
          <a:blip r:embed="rId2"/>
          <a:srcRect/>
          <a:stretch>
            <a:fillRect/>
          </a:stretch>
        </p:blipFill>
        <p:spPr bwMode="auto">
          <a:xfrm>
            <a:off x="7173913" y="0"/>
            <a:ext cx="1970087" cy="895350"/>
          </a:xfrm>
          <a:prstGeom prst="rect">
            <a:avLst/>
          </a:prstGeom>
          <a:noFill/>
          <a:ln w="9525">
            <a:noFill/>
            <a:miter lim="800000"/>
            <a:headEnd/>
            <a:tailEnd/>
          </a:ln>
        </p:spPr>
      </p:pic>
      <p:sp>
        <p:nvSpPr>
          <p:cNvPr id="94" name="Rectangle 93">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8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08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08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08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11" grpId="0" build="p" autoUpdateAnimBg="0"/>
      <p:bldP spid="30812"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7092950" y="4273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47" name="Rectangle 3"/>
          <p:cNvSpPr>
            <a:spLocks noChangeArrowheads="1"/>
          </p:cNvSpPr>
          <p:nvPr/>
        </p:nvSpPr>
        <p:spPr bwMode="auto">
          <a:xfrm>
            <a:off x="7010400" y="41910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17</a:t>
            </a:r>
          </a:p>
        </p:txBody>
      </p:sp>
      <p:sp>
        <p:nvSpPr>
          <p:cNvPr id="31748" name="Rectangle 4"/>
          <p:cNvSpPr>
            <a:spLocks noGrp="1" noChangeArrowheads="1"/>
          </p:cNvSpPr>
          <p:nvPr>
            <p:ph type="title"/>
          </p:nvPr>
        </p:nvSpPr>
        <p:spPr>
          <a:xfrm>
            <a:off x="685800" y="76200"/>
            <a:ext cx="7772400" cy="609600"/>
          </a:xfrm>
          <a:noFill/>
        </p:spPr>
        <p:txBody>
          <a:bodyPr>
            <a:normAutofit fontScale="90000"/>
          </a:bodyPr>
          <a:lstStyle/>
          <a:p>
            <a:r>
              <a:rPr lang="en-US" smtClean="0"/>
              <a:t>Routing A 2-pin Net</a:t>
            </a:r>
          </a:p>
        </p:txBody>
      </p:sp>
      <p:sp>
        <p:nvSpPr>
          <p:cNvPr id="31749" name="Rectangle 5"/>
          <p:cNvSpPr>
            <a:spLocks noChangeArrowheads="1"/>
          </p:cNvSpPr>
          <p:nvPr/>
        </p:nvSpPr>
        <p:spPr bwMode="auto">
          <a:xfrm>
            <a:off x="1987550" y="1073150"/>
            <a:ext cx="5092700" cy="5014913"/>
          </a:xfrm>
          <a:prstGeom prst="rect">
            <a:avLst/>
          </a:prstGeom>
          <a:solidFill>
            <a:schemeClr val="folHlink"/>
          </a:solidFill>
          <a:ln w="12700">
            <a:solidFill>
              <a:schemeClr val="tx1"/>
            </a:solidFill>
            <a:miter lim="800000"/>
            <a:headEnd/>
            <a:tailEnd/>
          </a:ln>
        </p:spPr>
        <p:txBody>
          <a:bodyPr wrap="none" anchor="ctr"/>
          <a:lstStyle/>
          <a:p>
            <a:endParaRPr lang="en-US"/>
          </a:p>
        </p:txBody>
      </p:sp>
      <p:sp>
        <p:nvSpPr>
          <p:cNvPr id="31750" name="Rectangle 6"/>
          <p:cNvSpPr>
            <a:spLocks noChangeArrowheads="1"/>
          </p:cNvSpPr>
          <p:nvPr/>
        </p:nvSpPr>
        <p:spPr bwMode="auto">
          <a:xfrm>
            <a:off x="19875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51" name="Rectangle 7"/>
          <p:cNvSpPr>
            <a:spLocks noChangeArrowheads="1"/>
          </p:cNvSpPr>
          <p:nvPr/>
        </p:nvSpPr>
        <p:spPr bwMode="auto">
          <a:xfrm>
            <a:off x="19812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a:t>
            </a:r>
          </a:p>
        </p:txBody>
      </p:sp>
      <p:sp>
        <p:nvSpPr>
          <p:cNvPr id="31752" name="Rectangle 8"/>
          <p:cNvSpPr>
            <a:spLocks noChangeArrowheads="1"/>
          </p:cNvSpPr>
          <p:nvPr/>
        </p:nvSpPr>
        <p:spPr bwMode="auto">
          <a:xfrm>
            <a:off x="25209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53" name="Rectangle 9"/>
          <p:cNvSpPr>
            <a:spLocks noChangeArrowheads="1"/>
          </p:cNvSpPr>
          <p:nvPr/>
        </p:nvSpPr>
        <p:spPr bwMode="auto">
          <a:xfrm>
            <a:off x="25146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a:t>
            </a:r>
          </a:p>
        </p:txBody>
      </p:sp>
      <p:sp>
        <p:nvSpPr>
          <p:cNvPr id="31754" name="Rectangle 10"/>
          <p:cNvSpPr>
            <a:spLocks noChangeArrowheads="1"/>
          </p:cNvSpPr>
          <p:nvPr/>
        </p:nvSpPr>
        <p:spPr bwMode="auto">
          <a:xfrm>
            <a:off x="30543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55" name="Rectangle 11"/>
          <p:cNvSpPr>
            <a:spLocks noChangeArrowheads="1"/>
          </p:cNvSpPr>
          <p:nvPr/>
        </p:nvSpPr>
        <p:spPr bwMode="auto">
          <a:xfrm>
            <a:off x="30480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a:t>
            </a:r>
          </a:p>
        </p:txBody>
      </p:sp>
      <p:sp>
        <p:nvSpPr>
          <p:cNvPr id="31756" name="Rectangle 12"/>
          <p:cNvSpPr>
            <a:spLocks noChangeArrowheads="1"/>
          </p:cNvSpPr>
          <p:nvPr/>
        </p:nvSpPr>
        <p:spPr bwMode="auto">
          <a:xfrm>
            <a:off x="35877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57" name="Rectangle 13"/>
          <p:cNvSpPr>
            <a:spLocks noChangeArrowheads="1"/>
          </p:cNvSpPr>
          <p:nvPr/>
        </p:nvSpPr>
        <p:spPr bwMode="auto">
          <a:xfrm>
            <a:off x="35814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4</a:t>
            </a:r>
          </a:p>
        </p:txBody>
      </p:sp>
      <p:sp>
        <p:nvSpPr>
          <p:cNvPr id="31758" name="Rectangle 14"/>
          <p:cNvSpPr>
            <a:spLocks noChangeArrowheads="1"/>
          </p:cNvSpPr>
          <p:nvPr/>
        </p:nvSpPr>
        <p:spPr bwMode="auto">
          <a:xfrm>
            <a:off x="41211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59" name="Rectangle 15"/>
          <p:cNvSpPr>
            <a:spLocks noChangeArrowheads="1"/>
          </p:cNvSpPr>
          <p:nvPr/>
        </p:nvSpPr>
        <p:spPr bwMode="auto">
          <a:xfrm>
            <a:off x="41148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5</a:t>
            </a:r>
          </a:p>
        </p:txBody>
      </p:sp>
      <p:sp>
        <p:nvSpPr>
          <p:cNvPr id="31760" name="Rectangle 16"/>
          <p:cNvSpPr>
            <a:spLocks noChangeArrowheads="1"/>
          </p:cNvSpPr>
          <p:nvPr/>
        </p:nvSpPr>
        <p:spPr bwMode="auto">
          <a:xfrm>
            <a:off x="46545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61" name="Rectangle 17"/>
          <p:cNvSpPr>
            <a:spLocks noChangeArrowheads="1"/>
          </p:cNvSpPr>
          <p:nvPr/>
        </p:nvSpPr>
        <p:spPr bwMode="auto">
          <a:xfrm>
            <a:off x="46482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6</a:t>
            </a:r>
          </a:p>
        </p:txBody>
      </p:sp>
      <p:sp>
        <p:nvSpPr>
          <p:cNvPr id="31762" name="Rectangle 18"/>
          <p:cNvSpPr>
            <a:spLocks noChangeArrowheads="1"/>
          </p:cNvSpPr>
          <p:nvPr/>
        </p:nvSpPr>
        <p:spPr bwMode="auto">
          <a:xfrm>
            <a:off x="51879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63" name="Rectangle 19"/>
          <p:cNvSpPr>
            <a:spLocks noChangeArrowheads="1"/>
          </p:cNvSpPr>
          <p:nvPr/>
        </p:nvSpPr>
        <p:spPr bwMode="auto">
          <a:xfrm>
            <a:off x="51816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7</a:t>
            </a:r>
          </a:p>
        </p:txBody>
      </p:sp>
      <p:sp>
        <p:nvSpPr>
          <p:cNvPr id="31764" name="Rectangle 20"/>
          <p:cNvSpPr>
            <a:spLocks noChangeArrowheads="1"/>
          </p:cNvSpPr>
          <p:nvPr/>
        </p:nvSpPr>
        <p:spPr bwMode="auto">
          <a:xfrm>
            <a:off x="57213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65" name="Rectangle 21"/>
          <p:cNvSpPr>
            <a:spLocks noChangeArrowheads="1"/>
          </p:cNvSpPr>
          <p:nvPr/>
        </p:nvSpPr>
        <p:spPr bwMode="auto">
          <a:xfrm>
            <a:off x="57150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8</a:t>
            </a:r>
          </a:p>
        </p:txBody>
      </p:sp>
      <p:sp>
        <p:nvSpPr>
          <p:cNvPr id="31766" name="Rectangle 22"/>
          <p:cNvSpPr>
            <a:spLocks noChangeArrowheads="1"/>
          </p:cNvSpPr>
          <p:nvPr/>
        </p:nvSpPr>
        <p:spPr bwMode="auto">
          <a:xfrm>
            <a:off x="62547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67" name="Rectangle 23"/>
          <p:cNvSpPr>
            <a:spLocks noChangeArrowheads="1"/>
          </p:cNvSpPr>
          <p:nvPr/>
        </p:nvSpPr>
        <p:spPr bwMode="auto">
          <a:xfrm>
            <a:off x="6248400" y="685800"/>
            <a:ext cx="228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9</a:t>
            </a:r>
          </a:p>
        </p:txBody>
      </p:sp>
      <p:sp>
        <p:nvSpPr>
          <p:cNvPr id="31768" name="Rectangle 24"/>
          <p:cNvSpPr>
            <a:spLocks noChangeArrowheads="1"/>
          </p:cNvSpPr>
          <p:nvPr/>
        </p:nvSpPr>
        <p:spPr bwMode="auto">
          <a:xfrm>
            <a:off x="6788150" y="768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69" name="Rectangle 25"/>
          <p:cNvSpPr>
            <a:spLocks noChangeArrowheads="1"/>
          </p:cNvSpPr>
          <p:nvPr/>
        </p:nvSpPr>
        <p:spPr bwMode="auto">
          <a:xfrm>
            <a:off x="6705600" y="685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10</a:t>
            </a:r>
          </a:p>
        </p:txBody>
      </p:sp>
      <p:sp>
        <p:nvSpPr>
          <p:cNvPr id="31770" name="Rectangle 26"/>
          <p:cNvSpPr>
            <a:spLocks noChangeArrowheads="1"/>
          </p:cNvSpPr>
          <p:nvPr/>
        </p:nvSpPr>
        <p:spPr bwMode="auto">
          <a:xfrm>
            <a:off x="19875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71" name="Rectangle 27"/>
          <p:cNvSpPr>
            <a:spLocks noChangeArrowheads="1"/>
          </p:cNvSpPr>
          <p:nvPr/>
        </p:nvSpPr>
        <p:spPr bwMode="auto">
          <a:xfrm>
            <a:off x="19050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30</a:t>
            </a:r>
          </a:p>
        </p:txBody>
      </p:sp>
      <p:sp>
        <p:nvSpPr>
          <p:cNvPr id="31772" name="Rectangle 28"/>
          <p:cNvSpPr>
            <a:spLocks noChangeArrowheads="1"/>
          </p:cNvSpPr>
          <p:nvPr/>
        </p:nvSpPr>
        <p:spPr bwMode="auto">
          <a:xfrm>
            <a:off x="25209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73" name="Rectangle 29"/>
          <p:cNvSpPr>
            <a:spLocks noChangeArrowheads="1"/>
          </p:cNvSpPr>
          <p:nvPr/>
        </p:nvSpPr>
        <p:spPr bwMode="auto">
          <a:xfrm>
            <a:off x="24384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29</a:t>
            </a:r>
          </a:p>
        </p:txBody>
      </p:sp>
      <p:sp>
        <p:nvSpPr>
          <p:cNvPr id="31774" name="Rectangle 30"/>
          <p:cNvSpPr>
            <a:spLocks noChangeArrowheads="1"/>
          </p:cNvSpPr>
          <p:nvPr/>
        </p:nvSpPr>
        <p:spPr bwMode="auto">
          <a:xfrm>
            <a:off x="30543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75" name="Rectangle 31"/>
          <p:cNvSpPr>
            <a:spLocks noChangeArrowheads="1"/>
          </p:cNvSpPr>
          <p:nvPr/>
        </p:nvSpPr>
        <p:spPr bwMode="auto">
          <a:xfrm>
            <a:off x="29718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28</a:t>
            </a:r>
          </a:p>
        </p:txBody>
      </p:sp>
      <p:sp>
        <p:nvSpPr>
          <p:cNvPr id="31776" name="Rectangle 32"/>
          <p:cNvSpPr>
            <a:spLocks noChangeArrowheads="1"/>
          </p:cNvSpPr>
          <p:nvPr/>
        </p:nvSpPr>
        <p:spPr bwMode="auto">
          <a:xfrm>
            <a:off x="35877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77" name="Rectangle 33"/>
          <p:cNvSpPr>
            <a:spLocks noChangeArrowheads="1"/>
          </p:cNvSpPr>
          <p:nvPr/>
        </p:nvSpPr>
        <p:spPr bwMode="auto">
          <a:xfrm>
            <a:off x="35052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27</a:t>
            </a:r>
          </a:p>
        </p:txBody>
      </p:sp>
      <p:sp>
        <p:nvSpPr>
          <p:cNvPr id="31778" name="Rectangle 34"/>
          <p:cNvSpPr>
            <a:spLocks noChangeArrowheads="1"/>
          </p:cNvSpPr>
          <p:nvPr/>
        </p:nvSpPr>
        <p:spPr bwMode="auto">
          <a:xfrm>
            <a:off x="41211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79" name="Rectangle 35"/>
          <p:cNvSpPr>
            <a:spLocks noChangeArrowheads="1"/>
          </p:cNvSpPr>
          <p:nvPr/>
        </p:nvSpPr>
        <p:spPr bwMode="auto">
          <a:xfrm>
            <a:off x="40386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26</a:t>
            </a:r>
          </a:p>
        </p:txBody>
      </p:sp>
      <p:sp>
        <p:nvSpPr>
          <p:cNvPr id="31780" name="Rectangle 36"/>
          <p:cNvSpPr>
            <a:spLocks noChangeArrowheads="1"/>
          </p:cNvSpPr>
          <p:nvPr/>
        </p:nvSpPr>
        <p:spPr bwMode="auto">
          <a:xfrm>
            <a:off x="46545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81" name="Rectangle 37"/>
          <p:cNvSpPr>
            <a:spLocks noChangeArrowheads="1"/>
          </p:cNvSpPr>
          <p:nvPr/>
        </p:nvSpPr>
        <p:spPr bwMode="auto">
          <a:xfrm>
            <a:off x="45720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25</a:t>
            </a:r>
          </a:p>
        </p:txBody>
      </p:sp>
      <p:sp>
        <p:nvSpPr>
          <p:cNvPr id="31782" name="Rectangle 38"/>
          <p:cNvSpPr>
            <a:spLocks noChangeArrowheads="1"/>
          </p:cNvSpPr>
          <p:nvPr/>
        </p:nvSpPr>
        <p:spPr bwMode="auto">
          <a:xfrm>
            <a:off x="51879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83" name="Rectangle 39"/>
          <p:cNvSpPr>
            <a:spLocks noChangeArrowheads="1"/>
          </p:cNvSpPr>
          <p:nvPr/>
        </p:nvSpPr>
        <p:spPr bwMode="auto">
          <a:xfrm>
            <a:off x="51054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24</a:t>
            </a:r>
          </a:p>
        </p:txBody>
      </p:sp>
      <p:sp>
        <p:nvSpPr>
          <p:cNvPr id="31784" name="Rectangle 40"/>
          <p:cNvSpPr>
            <a:spLocks noChangeArrowheads="1"/>
          </p:cNvSpPr>
          <p:nvPr/>
        </p:nvSpPr>
        <p:spPr bwMode="auto">
          <a:xfrm>
            <a:off x="57213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85" name="Rectangle 41"/>
          <p:cNvSpPr>
            <a:spLocks noChangeArrowheads="1"/>
          </p:cNvSpPr>
          <p:nvPr/>
        </p:nvSpPr>
        <p:spPr bwMode="auto">
          <a:xfrm>
            <a:off x="5638800" y="6019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23</a:t>
            </a:r>
          </a:p>
        </p:txBody>
      </p:sp>
      <p:sp>
        <p:nvSpPr>
          <p:cNvPr id="31786" name="Rectangle 42"/>
          <p:cNvSpPr>
            <a:spLocks noChangeArrowheads="1"/>
          </p:cNvSpPr>
          <p:nvPr/>
        </p:nvSpPr>
        <p:spPr bwMode="auto">
          <a:xfrm>
            <a:off x="62547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87" name="Rectangle 43"/>
          <p:cNvSpPr>
            <a:spLocks noChangeArrowheads="1"/>
          </p:cNvSpPr>
          <p:nvPr/>
        </p:nvSpPr>
        <p:spPr bwMode="auto">
          <a:xfrm>
            <a:off x="6172200" y="6019800"/>
            <a:ext cx="609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22</a:t>
            </a:r>
          </a:p>
        </p:txBody>
      </p:sp>
      <p:sp>
        <p:nvSpPr>
          <p:cNvPr id="31788" name="Rectangle 44"/>
          <p:cNvSpPr>
            <a:spLocks noChangeArrowheads="1"/>
          </p:cNvSpPr>
          <p:nvPr/>
        </p:nvSpPr>
        <p:spPr bwMode="auto">
          <a:xfrm>
            <a:off x="6788150" y="6102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89" name="Rectangle 45"/>
          <p:cNvSpPr>
            <a:spLocks noChangeArrowheads="1"/>
          </p:cNvSpPr>
          <p:nvPr/>
        </p:nvSpPr>
        <p:spPr bwMode="auto">
          <a:xfrm>
            <a:off x="6705600" y="6019800"/>
            <a:ext cx="6096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21</a:t>
            </a:r>
          </a:p>
        </p:txBody>
      </p:sp>
      <p:sp>
        <p:nvSpPr>
          <p:cNvPr id="31790" name="Rectangle 46"/>
          <p:cNvSpPr>
            <a:spLocks noChangeArrowheads="1"/>
          </p:cNvSpPr>
          <p:nvPr/>
        </p:nvSpPr>
        <p:spPr bwMode="auto">
          <a:xfrm>
            <a:off x="7092950" y="10731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91" name="Rectangle 47"/>
          <p:cNvSpPr>
            <a:spLocks noChangeArrowheads="1"/>
          </p:cNvSpPr>
          <p:nvPr/>
        </p:nvSpPr>
        <p:spPr bwMode="auto">
          <a:xfrm>
            <a:off x="7010400" y="9906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11</a:t>
            </a:r>
          </a:p>
        </p:txBody>
      </p:sp>
      <p:sp>
        <p:nvSpPr>
          <p:cNvPr id="31792" name="Rectangle 48"/>
          <p:cNvSpPr>
            <a:spLocks noChangeArrowheads="1"/>
          </p:cNvSpPr>
          <p:nvPr/>
        </p:nvSpPr>
        <p:spPr bwMode="auto">
          <a:xfrm>
            <a:off x="7092950" y="1606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93" name="Rectangle 49"/>
          <p:cNvSpPr>
            <a:spLocks noChangeArrowheads="1"/>
          </p:cNvSpPr>
          <p:nvPr/>
        </p:nvSpPr>
        <p:spPr bwMode="auto">
          <a:xfrm>
            <a:off x="7010400" y="15240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12</a:t>
            </a:r>
          </a:p>
        </p:txBody>
      </p:sp>
      <p:sp>
        <p:nvSpPr>
          <p:cNvPr id="31794" name="Rectangle 50"/>
          <p:cNvSpPr>
            <a:spLocks noChangeArrowheads="1"/>
          </p:cNvSpPr>
          <p:nvPr/>
        </p:nvSpPr>
        <p:spPr bwMode="auto">
          <a:xfrm>
            <a:off x="7092950" y="2139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95" name="Rectangle 51"/>
          <p:cNvSpPr>
            <a:spLocks noChangeArrowheads="1"/>
          </p:cNvSpPr>
          <p:nvPr/>
        </p:nvSpPr>
        <p:spPr bwMode="auto">
          <a:xfrm>
            <a:off x="7010400" y="20574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13</a:t>
            </a:r>
          </a:p>
        </p:txBody>
      </p:sp>
      <p:sp>
        <p:nvSpPr>
          <p:cNvPr id="31796" name="Rectangle 52"/>
          <p:cNvSpPr>
            <a:spLocks noChangeArrowheads="1"/>
          </p:cNvSpPr>
          <p:nvPr/>
        </p:nvSpPr>
        <p:spPr bwMode="auto">
          <a:xfrm>
            <a:off x="7092950" y="2673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97" name="Rectangle 53"/>
          <p:cNvSpPr>
            <a:spLocks noChangeArrowheads="1"/>
          </p:cNvSpPr>
          <p:nvPr/>
        </p:nvSpPr>
        <p:spPr bwMode="auto">
          <a:xfrm>
            <a:off x="7010400" y="2590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14</a:t>
            </a:r>
          </a:p>
        </p:txBody>
      </p:sp>
      <p:sp>
        <p:nvSpPr>
          <p:cNvPr id="31798" name="Rectangle 54"/>
          <p:cNvSpPr>
            <a:spLocks noChangeArrowheads="1"/>
          </p:cNvSpPr>
          <p:nvPr/>
        </p:nvSpPr>
        <p:spPr bwMode="auto">
          <a:xfrm>
            <a:off x="7092950" y="3206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799" name="Rectangle 55"/>
          <p:cNvSpPr>
            <a:spLocks noChangeArrowheads="1"/>
          </p:cNvSpPr>
          <p:nvPr/>
        </p:nvSpPr>
        <p:spPr bwMode="auto">
          <a:xfrm>
            <a:off x="7010400" y="31242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15</a:t>
            </a:r>
          </a:p>
        </p:txBody>
      </p:sp>
      <p:sp>
        <p:nvSpPr>
          <p:cNvPr id="31800" name="Rectangle 56"/>
          <p:cNvSpPr>
            <a:spLocks noChangeArrowheads="1"/>
          </p:cNvSpPr>
          <p:nvPr/>
        </p:nvSpPr>
        <p:spPr bwMode="auto">
          <a:xfrm>
            <a:off x="7092950" y="37401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801" name="Rectangle 57"/>
          <p:cNvSpPr>
            <a:spLocks noChangeArrowheads="1"/>
          </p:cNvSpPr>
          <p:nvPr/>
        </p:nvSpPr>
        <p:spPr bwMode="auto">
          <a:xfrm>
            <a:off x="7010400" y="36576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16</a:t>
            </a:r>
          </a:p>
        </p:txBody>
      </p:sp>
      <p:sp>
        <p:nvSpPr>
          <p:cNvPr id="31802" name="Rectangle 58"/>
          <p:cNvSpPr>
            <a:spLocks noChangeArrowheads="1"/>
          </p:cNvSpPr>
          <p:nvPr/>
        </p:nvSpPr>
        <p:spPr bwMode="auto">
          <a:xfrm>
            <a:off x="7092950" y="480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803" name="Rectangle 59"/>
          <p:cNvSpPr>
            <a:spLocks noChangeArrowheads="1"/>
          </p:cNvSpPr>
          <p:nvPr/>
        </p:nvSpPr>
        <p:spPr bwMode="auto">
          <a:xfrm>
            <a:off x="7010400" y="47244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18</a:t>
            </a:r>
          </a:p>
        </p:txBody>
      </p:sp>
      <p:sp>
        <p:nvSpPr>
          <p:cNvPr id="31804" name="Rectangle 60"/>
          <p:cNvSpPr>
            <a:spLocks noChangeArrowheads="1"/>
          </p:cNvSpPr>
          <p:nvPr/>
        </p:nvSpPr>
        <p:spPr bwMode="auto">
          <a:xfrm>
            <a:off x="7092950" y="5340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805" name="Rectangle 61"/>
          <p:cNvSpPr>
            <a:spLocks noChangeArrowheads="1"/>
          </p:cNvSpPr>
          <p:nvPr/>
        </p:nvSpPr>
        <p:spPr bwMode="auto">
          <a:xfrm>
            <a:off x="7010400" y="5257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19</a:t>
            </a:r>
          </a:p>
        </p:txBody>
      </p:sp>
      <p:sp>
        <p:nvSpPr>
          <p:cNvPr id="31806" name="Rectangle 62"/>
          <p:cNvSpPr>
            <a:spLocks noChangeArrowheads="1"/>
          </p:cNvSpPr>
          <p:nvPr/>
        </p:nvSpPr>
        <p:spPr bwMode="auto">
          <a:xfrm>
            <a:off x="7092950" y="5797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807" name="Rectangle 63"/>
          <p:cNvSpPr>
            <a:spLocks noChangeArrowheads="1"/>
          </p:cNvSpPr>
          <p:nvPr/>
        </p:nvSpPr>
        <p:spPr bwMode="auto">
          <a:xfrm>
            <a:off x="7010400" y="57150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20</a:t>
            </a:r>
          </a:p>
        </p:txBody>
      </p:sp>
      <p:sp>
        <p:nvSpPr>
          <p:cNvPr id="31808" name="Rectangle 64"/>
          <p:cNvSpPr>
            <a:spLocks noChangeArrowheads="1"/>
          </p:cNvSpPr>
          <p:nvPr/>
        </p:nvSpPr>
        <p:spPr bwMode="auto">
          <a:xfrm>
            <a:off x="1682750" y="10731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809" name="Rectangle 65"/>
          <p:cNvSpPr>
            <a:spLocks noChangeArrowheads="1"/>
          </p:cNvSpPr>
          <p:nvPr/>
        </p:nvSpPr>
        <p:spPr bwMode="auto">
          <a:xfrm>
            <a:off x="1600200" y="9906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40</a:t>
            </a:r>
          </a:p>
        </p:txBody>
      </p:sp>
      <p:sp>
        <p:nvSpPr>
          <p:cNvPr id="31810" name="Rectangle 66"/>
          <p:cNvSpPr>
            <a:spLocks noChangeArrowheads="1"/>
          </p:cNvSpPr>
          <p:nvPr/>
        </p:nvSpPr>
        <p:spPr bwMode="auto">
          <a:xfrm>
            <a:off x="1682750" y="1606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811" name="Rectangle 67"/>
          <p:cNvSpPr>
            <a:spLocks noChangeArrowheads="1"/>
          </p:cNvSpPr>
          <p:nvPr/>
        </p:nvSpPr>
        <p:spPr bwMode="auto">
          <a:xfrm>
            <a:off x="1600200" y="15240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39</a:t>
            </a:r>
          </a:p>
        </p:txBody>
      </p:sp>
      <p:sp>
        <p:nvSpPr>
          <p:cNvPr id="31812" name="Rectangle 68"/>
          <p:cNvSpPr>
            <a:spLocks noChangeArrowheads="1"/>
          </p:cNvSpPr>
          <p:nvPr/>
        </p:nvSpPr>
        <p:spPr bwMode="auto">
          <a:xfrm>
            <a:off x="1682750" y="2139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813" name="Rectangle 69"/>
          <p:cNvSpPr>
            <a:spLocks noChangeArrowheads="1"/>
          </p:cNvSpPr>
          <p:nvPr/>
        </p:nvSpPr>
        <p:spPr bwMode="auto">
          <a:xfrm>
            <a:off x="1600200" y="20574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38</a:t>
            </a:r>
          </a:p>
        </p:txBody>
      </p:sp>
      <p:sp>
        <p:nvSpPr>
          <p:cNvPr id="31814" name="Rectangle 70"/>
          <p:cNvSpPr>
            <a:spLocks noChangeArrowheads="1"/>
          </p:cNvSpPr>
          <p:nvPr/>
        </p:nvSpPr>
        <p:spPr bwMode="auto">
          <a:xfrm>
            <a:off x="1682750" y="2673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815" name="Rectangle 71"/>
          <p:cNvSpPr>
            <a:spLocks noChangeArrowheads="1"/>
          </p:cNvSpPr>
          <p:nvPr/>
        </p:nvSpPr>
        <p:spPr bwMode="auto">
          <a:xfrm>
            <a:off x="1600200" y="2590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37</a:t>
            </a:r>
          </a:p>
        </p:txBody>
      </p:sp>
      <p:sp>
        <p:nvSpPr>
          <p:cNvPr id="31816" name="Rectangle 72"/>
          <p:cNvSpPr>
            <a:spLocks noChangeArrowheads="1"/>
          </p:cNvSpPr>
          <p:nvPr/>
        </p:nvSpPr>
        <p:spPr bwMode="auto">
          <a:xfrm>
            <a:off x="1682750" y="32067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817" name="Rectangle 73"/>
          <p:cNvSpPr>
            <a:spLocks noChangeArrowheads="1"/>
          </p:cNvSpPr>
          <p:nvPr/>
        </p:nvSpPr>
        <p:spPr bwMode="auto">
          <a:xfrm>
            <a:off x="1600200" y="31242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36</a:t>
            </a:r>
          </a:p>
        </p:txBody>
      </p:sp>
      <p:sp>
        <p:nvSpPr>
          <p:cNvPr id="31818" name="Rectangle 74"/>
          <p:cNvSpPr>
            <a:spLocks noChangeArrowheads="1"/>
          </p:cNvSpPr>
          <p:nvPr/>
        </p:nvSpPr>
        <p:spPr bwMode="auto">
          <a:xfrm>
            <a:off x="1682750" y="37401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819" name="Rectangle 75"/>
          <p:cNvSpPr>
            <a:spLocks noChangeArrowheads="1"/>
          </p:cNvSpPr>
          <p:nvPr/>
        </p:nvSpPr>
        <p:spPr bwMode="auto">
          <a:xfrm>
            <a:off x="1600200" y="36576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35</a:t>
            </a:r>
          </a:p>
        </p:txBody>
      </p:sp>
      <p:sp>
        <p:nvSpPr>
          <p:cNvPr id="31820" name="Rectangle 76"/>
          <p:cNvSpPr>
            <a:spLocks noChangeArrowheads="1"/>
          </p:cNvSpPr>
          <p:nvPr/>
        </p:nvSpPr>
        <p:spPr bwMode="auto">
          <a:xfrm>
            <a:off x="1682750" y="4273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821" name="Rectangle 77"/>
          <p:cNvSpPr>
            <a:spLocks noChangeArrowheads="1"/>
          </p:cNvSpPr>
          <p:nvPr/>
        </p:nvSpPr>
        <p:spPr bwMode="auto">
          <a:xfrm>
            <a:off x="1600200" y="41910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34</a:t>
            </a:r>
          </a:p>
        </p:txBody>
      </p:sp>
      <p:sp>
        <p:nvSpPr>
          <p:cNvPr id="31822" name="Rectangle 78"/>
          <p:cNvSpPr>
            <a:spLocks noChangeArrowheads="1"/>
          </p:cNvSpPr>
          <p:nvPr/>
        </p:nvSpPr>
        <p:spPr bwMode="auto">
          <a:xfrm>
            <a:off x="1682750" y="48069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823" name="Rectangle 79"/>
          <p:cNvSpPr>
            <a:spLocks noChangeArrowheads="1"/>
          </p:cNvSpPr>
          <p:nvPr/>
        </p:nvSpPr>
        <p:spPr bwMode="auto">
          <a:xfrm>
            <a:off x="1600200" y="47244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33</a:t>
            </a:r>
          </a:p>
        </p:txBody>
      </p:sp>
      <p:sp>
        <p:nvSpPr>
          <p:cNvPr id="31824" name="Rectangle 80"/>
          <p:cNvSpPr>
            <a:spLocks noChangeArrowheads="1"/>
          </p:cNvSpPr>
          <p:nvPr/>
        </p:nvSpPr>
        <p:spPr bwMode="auto">
          <a:xfrm>
            <a:off x="1682750" y="53403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825" name="Rectangle 81"/>
          <p:cNvSpPr>
            <a:spLocks noChangeArrowheads="1"/>
          </p:cNvSpPr>
          <p:nvPr/>
        </p:nvSpPr>
        <p:spPr bwMode="auto">
          <a:xfrm>
            <a:off x="1600200" y="52578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32</a:t>
            </a:r>
          </a:p>
        </p:txBody>
      </p:sp>
      <p:sp>
        <p:nvSpPr>
          <p:cNvPr id="31826" name="Rectangle 82"/>
          <p:cNvSpPr>
            <a:spLocks noChangeArrowheads="1"/>
          </p:cNvSpPr>
          <p:nvPr/>
        </p:nvSpPr>
        <p:spPr bwMode="auto">
          <a:xfrm>
            <a:off x="1682750" y="5797550"/>
            <a:ext cx="292100" cy="292100"/>
          </a:xfrm>
          <a:prstGeom prst="rect">
            <a:avLst/>
          </a:prstGeom>
          <a:solidFill>
            <a:srgbClr val="FFFF00"/>
          </a:solidFill>
          <a:ln w="12700">
            <a:solidFill>
              <a:schemeClr val="tx1"/>
            </a:solidFill>
            <a:miter lim="800000"/>
            <a:headEnd/>
            <a:tailEnd/>
          </a:ln>
        </p:spPr>
        <p:txBody>
          <a:bodyPr wrap="none" anchor="ctr"/>
          <a:lstStyle/>
          <a:p>
            <a:endParaRPr lang="en-US"/>
          </a:p>
        </p:txBody>
      </p:sp>
      <p:sp>
        <p:nvSpPr>
          <p:cNvPr id="31827" name="Rectangle 83"/>
          <p:cNvSpPr>
            <a:spLocks noChangeArrowheads="1"/>
          </p:cNvSpPr>
          <p:nvPr/>
        </p:nvSpPr>
        <p:spPr bwMode="auto">
          <a:xfrm>
            <a:off x="1600200" y="5715000"/>
            <a:ext cx="533400" cy="457200"/>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31</a:t>
            </a:r>
          </a:p>
        </p:txBody>
      </p:sp>
      <p:grpSp>
        <p:nvGrpSpPr>
          <p:cNvPr id="3" name="Group 86"/>
          <p:cNvGrpSpPr>
            <a:grpSpLocks/>
          </p:cNvGrpSpPr>
          <p:nvPr/>
        </p:nvGrpSpPr>
        <p:grpSpPr bwMode="auto">
          <a:xfrm>
            <a:off x="3581400" y="685800"/>
            <a:ext cx="298450" cy="457200"/>
            <a:chOff x="2256" y="432"/>
            <a:chExt cx="188" cy="288"/>
          </a:xfrm>
        </p:grpSpPr>
        <p:sp>
          <p:nvSpPr>
            <p:cNvPr id="31834" name="Rectangle 84"/>
            <p:cNvSpPr>
              <a:spLocks noChangeArrowheads="1"/>
            </p:cNvSpPr>
            <p:nvPr/>
          </p:nvSpPr>
          <p:spPr bwMode="auto">
            <a:xfrm>
              <a:off x="2260" y="484"/>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2" name="Rectangle 85"/>
            <p:cNvSpPr>
              <a:spLocks noChangeArrowheads="1"/>
            </p:cNvSpPr>
            <p:nvPr/>
          </p:nvSpPr>
          <p:spPr bwMode="auto">
            <a:xfrm>
              <a:off x="2256" y="432"/>
              <a:ext cx="144"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4</a:t>
              </a:r>
            </a:p>
          </p:txBody>
        </p:sp>
      </p:grpSp>
      <p:grpSp>
        <p:nvGrpSpPr>
          <p:cNvPr id="4" name="Group 89"/>
          <p:cNvGrpSpPr>
            <a:grpSpLocks/>
          </p:cNvGrpSpPr>
          <p:nvPr/>
        </p:nvGrpSpPr>
        <p:grpSpPr bwMode="auto">
          <a:xfrm>
            <a:off x="7010400" y="4191000"/>
            <a:ext cx="533400" cy="457200"/>
            <a:chOff x="4416" y="2640"/>
            <a:chExt cx="336" cy="288"/>
          </a:xfrm>
        </p:grpSpPr>
        <p:sp>
          <p:nvSpPr>
            <p:cNvPr id="31832" name="Rectangle 87"/>
            <p:cNvSpPr>
              <a:spLocks noChangeArrowheads="1"/>
            </p:cNvSpPr>
            <p:nvPr/>
          </p:nvSpPr>
          <p:spPr bwMode="auto">
            <a:xfrm>
              <a:off x="4468" y="2692"/>
              <a:ext cx="184" cy="184"/>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31833" name="Rectangle 88"/>
            <p:cNvSpPr>
              <a:spLocks noChangeArrowheads="1"/>
            </p:cNvSpPr>
            <p:nvPr/>
          </p:nvSpPr>
          <p:spPr bwMode="auto">
            <a:xfrm>
              <a:off x="4416" y="2640"/>
              <a:ext cx="336" cy="288"/>
            </a:xfrm>
            <a:prstGeom prst="rect">
              <a:avLst/>
            </a:prstGeom>
            <a:noFill/>
            <a:ln w="9525">
              <a:noFill/>
              <a:miter lim="800000"/>
              <a:headEnd/>
              <a:tailEnd/>
            </a:ln>
          </p:spPr>
          <p:txBody>
            <a:bodyPr lIns="92075" tIns="46038" rIns="92075" bIns="46038">
              <a:spAutoFit/>
            </a:bodyPr>
            <a:lstStyle/>
            <a:p>
              <a:pPr>
                <a:spcBef>
                  <a:spcPct val="50000"/>
                </a:spcBef>
              </a:pPr>
              <a:r>
                <a:rPr lang="en-US" sz="2400">
                  <a:solidFill>
                    <a:schemeClr val="hlink"/>
                  </a:solidFill>
                </a:rPr>
                <a:t>17</a:t>
              </a:r>
            </a:p>
          </p:txBody>
        </p:sp>
      </p:grpSp>
      <p:sp>
        <p:nvSpPr>
          <p:cNvPr id="31830" name="Freeform 90"/>
          <p:cNvSpPr>
            <a:spLocks/>
          </p:cNvSpPr>
          <p:nvPr/>
        </p:nvSpPr>
        <p:spPr bwMode="auto">
          <a:xfrm>
            <a:off x="3730625" y="1066800"/>
            <a:ext cx="3382963" cy="4776788"/>
          </a:xfrm>
          <a:custGeom>
            <a:avLst/>
            <a:gdLst>
              <a:gd name="T0" fmla="*/ 0 w 2131"/>
              <a:gd name="T1" fmla="*/ 98 h 3009"/>
              <a:gd name="T2" fmla="*/ 10 w 2131"/>
              <a:gd name="T3" fmla="*/ 178 h 3009"/>
              <a:gd name="T4" fmla="*/ 20 w 2131"/>
              <a:gd name="T5" fmla="*/ 308 h 3009"/>
              <a:gd name="T6" fmla="*/ 20 w 2131"/>
              <a:gd name="T7" fmla="*/ 408 h 3009"/>
              <a:gd name="T8" fmla="*/ 40 w 2131"/>
              <a:gd name="T9" fmla="*/ 528 h 3009"/>
              <a:gd name="T10" fmla="*/ 60 w 2131"/>
              <a:gd name="T11" fmla="*/ 668 h 3009"/>
              <a:gd name="T12" fmla="*/ 80 w 2131"/>
              <a:gd name="T13" fmla="*/ 728 h 3009"/>
              <a:gd name="T14" fmla="*/ 100 w 2131"/>
              <a:gd name="T15" fmla="*/ 788 h 3009"/>
              <a:gd name="T16" fmla="*/ 140 w 2131"/>
              <a:gd name="T17" fmla="*/ 858 h 3009"/>
              <a:gd name="T18" fmla="*/ 200 w 2131"/>
              <a:gd name="T19" fmla="*/ 1008 h 3009"/>
              <a:gd name="T20" fmla="*/ 260 w 2131"/>
              <a:gd name="T21" fmla="*/ 1078 h 3009"/>
              <a:gd name="T22" fmla="*/ 370 w 2131"/>
              <a:gd name="T23" fmla="*/ 1118 h 3009"/>
              <a:gd name="T24" fmla="*/ 430 w 2131"/>
              <a:gd name="T25" fmla="*/ 1158 h 3009"/>
              <a:gd name="T26" fmla="*/ 580 w 2131"/>
              <a:gd name="T27" fmla="*/ 1248 h 3009"/>
              <a:gd name="T28" fmla="*/ 630 w 2131"/>
              <a:gd name="T29" fmla="*/ 1298 h 3009"/>
              <a:gd name="T30" fmla="*/ 650 w 2131"/>
              <a:gd name="T31" fmla="*/ 1408 h 3009"/>
              <a:gd name="T32" fmla="*/ 660 w 2131"/>
              <a:gd name="T33" fmla="*/ 1468 h 3009"/>
              <a:gd name="T34" fmla="*/ 660 w 2131"/>
              <a:gd name="T35" fmla="*/ 1598 h 3009"/>
              <a:gd name="T36" fmla="*/ 650 w 2131"/>
              <a:gd name="T37" fmla="*/ 1698 h 3009"/>
              <a:gd name="T38" fmla="*/ 650 w 2131"/>
              <a:gd name="T39" fmla="*/ 1778 h 3009"/>
              <a:gd name="T40" fmla="*/ 680 w 2131"/>
              <a:gd name="T41" fmla="*/ 1938 h 3009"/>
              <a:gd name="T42" fmla="*/ 770 w 2131"/>
              <a:gd name="T43" fmla="*/ 1978 h 3009"/>
              <a:gd name="T44" fmla="*/ 880 w 2131"/>
              <a:gd name="T45" fmla="*/ 1958 h 3009"/>
              <a:gd name="T46" fmla="*/ 940 w 2131"/>
              <a:gd name="T47" fmla="*/ 1928 h 3009"/>
              <a:gd name="T48" fmla="*/ 1060 w 2131"/>
              <a:gd name="T49" fmla="*/ 1928 h 3009"/>
              <a:gd name="T50" fmla="*/ 1120 w 2131"/>
              <a:gd name="T51" fmla="*/ 1988 h 3009"/>
              <a:gd name="T52" fmla="*/ 1140 w 2131"/>
              <a:gd name="T53" fmla="*/ 2098 h 3009"/>
              <a:gd name="T54" fmla="*/ 1100 w 2131"/>
              <a:gd name="T55" fmla="*/ 2208 h 3009"/>
              <a:gd name="T56" fmla="*/ 1040 w 2131"/>
              <a:gd name="T57" fmla="*/ 2288 h 3009"/>
              <a:gd name="T58" fmla="*/ 1040 w 2131"/>
              <a:gd name="T59" fmla="*/ 2408 h 3009"/>
              <a:gd name="T60" fmla="*/ 1060 w 2131"/>
              <a:gd name="T61" fmla="*/ 2508 h 3009"/>
              <a:gd name="T62" fmla="*/ 1350 w 2131"/>
              <a:gd name="T63" fmla="*/ 2598 h 3009"/>
              <a:gd name="T64" fmla="*/ 1440 w 2131"/>
              <a:gd name="T65" fmla="*/ 2578 h 3009"/>
              <a:gd name="T66" fmla="*/ 1440 w 2131"/>
              <a:gd name="T67" fmla="*/ 2518 h 3009"/>
              <a:gd name="T68" fmla="*/ 1480 w 2131"/>
              <a:gd name="T69" fmla="*/ 2488 h 3009"/>
              <a:gd name="T70" fmla="*/ 1490 w 2131"/>
              <a:gd name="T71" fmla="*/ 2588 h 3009"/>
              <a:gd name="T72" fmla="*/ 1490 w 2131"/>
              <a:gd name="T73" fmla="*/ 2718 h 3009"/>
              <a:gd name="T74" fmla="*/ 1450 w 2131"/>
              <a:gd name="T75" fmla="*/ 2778 h 3009"/>
              <a:gd name="T76" fmla="*/ 1310 w 2131"/>
              <a:gd name="T77" fmla="*/ 2778 h 3009"/>
              <a:gd name="T78" fmla="*/ 1110 w 2131"/>
              <a:gd name="T79" fmla="*/ 2778 h 3009"/>
              <a:gd name="T80" fmla="*/ 980 w 2131"/>
              <a:gd name="T81" fmla="*/ 2768 h 3009"/>
              <a:gd name="T82" fmla="*/ 820 w 2131"/>
              <a:gd name="T83" fmla="*/ 2738 h 3009"/>
              <a:gd name="T84" fmla="*/ 620 w 2131"/>
              <a:gd name="T85" fmla="*/ 2738 h 3009"/>
              <a:gd name="T86" fmla="*/ 620 w 2131"/>
              <a:gd name="T87" fmla="*/ 2798 h 3009"/>
              <a:gd name="T88" fmla="*/ 760 w 2131"/>
              <a:gd name="T89" fmla="*/ 2928 h 3009"/>
              <a:gd name="T90" fmla="*/ 940 w 2131"/>
              <a:gd name="T91" fmla="*/ 2958 h 3009"/>
              <a:gd name="T92" fmla="*/ 1050 w 2131"/>
              <a:gd name="T93" fmla="*/ 2968 h 3009"/>
              <a:gd name="T94" fmla="*/ 1170 w 2131"/>
              <a:gd name="T95" fmla="*/ 2988 h 3009"/>
              <a:gd name="T96" fmla="*/ 1350 w 2131"/>
              <a:gd name="T97" fmla="*/ 2988 h 3009"/>
              <a:gd name="T98" fmla="*/ 1530 w 2131"/>
              <a:gd name="T99" fmla="*/ 3008 h 3009"/>
              <a:gd name="T100" fmla="*/ 1590 w 2131"/>
              <a:gd name="T101" fmla="*/ 2988 h 3009"/>
              <a:gd name="T102" fmla="*/ 1610 w 2131"/>
              <a:gd name="T103" fmla="*/ 2888 h 3009"/>
              <a:gd name="T104" fmla="*/ 1630 w 2131"/>
              <a:gd name="T105" fmla="*/ 2728 h 3009"/>
              <a:gd name="T106" fmla="*/ 1660 w 2131"/>
              <a:gd name="T107" fmla="*/ 2588 h 3009"/>
              <a:gd name="T108" fmla="*/ 1730 w 2131"/>
              <a:gd name="T109" fmla="*/ 2508 h 3009"/>
              <a:gd name="T110" fmla="*/ 1770 w 2131"/>
              <a:gd name="T111" fmla="*/ 2328 h 3009"/>
              <a:gd name="T112" fmla="*/ 1790 w 2131"/>
              <a:gd name="T113" fmla="*/ 2248 h 3009"/>
              <a:gd name="T114" fmla="*/ 1800 w 2131"/>
              <a:gd name="T115" fmla="*/ 2188 h 3009"/>
              <a:gd name="T116" fmla="*/ 1830 w 2131"/>
              <a:gd name="T117" fmla="*/ 2128 h 3009"/>
              <a:gd name="T118" fmla="*/ 1890 w 2131"/>
              <a:gd name="T119" fmla="*/ 2118 h 3009"/>
              <a:gd name="T120" fmla="*/ 1950 w 2131"/>
              <a:gd name="T121" fmla="*/ 2118 h 3009"/>
              <a:gd name="T122" fmla="*/ 2060 w 2131"/>
              <a:gd name="T123" fmla="*/ 2128 h 3009"/>
              <a:gd name="T124" fmla="*/ 2130 w 2131"/>
              <a:gd name="T125" fmla="*/ 2128 h 300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131"/>
              <a:gd name="T190" fmla="*/ 0 h 3009"/>
              <a:gd name="T191" fmla="*/ 2131 w 2131"/>
              <a:gd name="T192" fmla="*/ 3009 h 3009"/>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131" h="3009">
                <a:moveTo>
                  <a:pt x="2" y="0"/>
                </a:moveTo>
                <a:lnTo>
                  <a:pt x="0" y="98"/>
                </a:lnTo>
                <a:lnTo>
                  <a:pt x="0" y="138"/>
                </a:lnTo>
                <a:lnTo>
                  <a:pt x="10" y="178"/>
                </a:lnTo>
                <a:lnTo>
                  <a:pt x="10" y="238"/>
                </a:lnTo>
                <a:lnTo>
                  <a:pt x="20" y="308"/>
                </a:lnTo>
                <a:lnTo>
                  <a:pt x="20" y="378"/>
                </a:lnTo>
                <a:lnTo>
                  <a:pt x="20" y="408"/>
                </a:lnTo>
                <a:lnTo>
                  <a:pt x="20" y="448"/>
                </a:lnTo>
                <a:lnTo>
                  <a:pt x="40" y="528"/>
                </a:lnTo>
                <a:lnTo>
                  <a:pt x="50" y="588"/>
                </a:lnTo>
                <a:lnTo>
                  <a:pt x="60" y="668"/>
                </a:lnTo>
                <a:lnTo>
                  <a:pt x="70" y="698"/>
                </a:lnTo>
                <a:lnTo>
                  <a:pt x="80" y="728"/>
                </a:lnTo>
                <a:lnTo>
                  <a:pt x="80" y="758"/>
                </a:lnTo>
                <a:lnTo>
                  <a:pt x="100" y="788"/>
                </a:lnTo>
                <a:lnTo>
                  <a:pt x="110" y="818"/>
                </a:lnTo>
                <a:lnTo>
                  <a:pt x="140" y="858"/>
                </a:lnTo>
                <a:lnTo>
                  <a:pt x="170" y="938"/>
                </a:lnTo>
                <a:lnTo>
                  <a:pt x="200" y="1008"/>
                </a:lnTo>
                <a:lnTo>
                  <a:pt x="230" y="1048"/>
                </a:lnTo>
                <a:lnTo>
                  <a:pt x="260" y="1078"/>
                </a:lnTo>
                <a:lnTo>
                  <a:pt x="300" y="1088"/>
                </a:lnTo>
                <a:lnTo>
                  <a:pt x="370" y="1118"/>
                </a:lnTo>
                <a:lnTo>
                  <a:pt x="400" y="1128"/>
                </a:lnTo>
                <a:lnTo>
                  <a:pt x="430" y="1158"/>
                </a:lnTo>
                <a:lnTo>
                  <a:pt x="460" y="1168"/>
                </a:lnTo>
                <a:lnTo>
                  <a:pt x="580" y="1248"/>
                </a:lnTo>
                <a:lnTo>
                  <a:pt x="610" y="1268"/>
                </a:lnTo>
                <a:lnTo>
                  <a:pt x="630" y="1298"/>
                </a:lnTo>
                <a:lnTo>
                  <a:pt x="640" y="1368"/>
                </a:lnTo>
                <a:lnTo>
                  <a:pt x="650" y="1408"/>
                </a:lnTo>
                <a:lnTo>
                  <a:pt x="650" y="1438"/>
                </a:lnTo>
                <a:lnTo>
                  <a:pt x="660" y="1468"/>
                </a:lnTo>
                <a:lnTo>
                  <a:pt x="660" y="1528"/>
                </a:lnTo>
                <a:lnTo>
                  <a:pt x="660" y="1598"/>
                </a:lnTo>
                <a:lnTo>
                  <a:pt x="660" y="1658"/>
                </a:lnTo>
                <a:lnTo>
                  <a:pt x="650" y="1698"/>
                </a:lnTo>
                <a:lnTo>
                  <a:pt x="650" y="1738"/>
                </a:lnTo>
                <a:lnTo>
                  <a:pt x="650" y="1778"/>
                </a:lnTo>
                <a:lnTo>
                  <a:pt x="660" y="1858"/>
                </a:lnTo>
                <a:lnTo>
                  <a:pt x="680" y="1938"/>
                </a:lnTo>
                <a:lnTo>
                  <a:pt x="740" y="1958"/>
                </a:lnTo>
                <a:lnTo>
                  <a:pt x="770" y="1978"/>
                </a:lnTo>
                <a:lnTo>
                  <a:pt x="810" y="1978"/>
                </a:lnTo>
                <a:lnTo>
                  <a:pt x="880" y="1958"/>
                </a:lnTo>
                <a:lnTo>
                  <a:pt x="910" y="1938"/>
                </a:lnTo>
                <a:lnTo>
                  <a:pt x="940" y="1928"/>
                </a:lnTo>
                <a:lnTo>
                  <a:pt x="1020" y="1928"/>
                </a:lnTo>
                <a:lnTo>
                  <a:pt x="1060" y="1928"/>
                </a:lnTo>
                <a:lnTo>
                  <a:pt x="1100" y="1928"/>
                </a:lnTo>
                <a:lnTo>
                  <a:pt x="1120" y="1988"/>
                </a:lnTo>
                <a:lnTo>
                  <a:pt x="1140" y="2068"/>
                </a:lnTo>
                <a:lnTo>
                  <a:pt x="1140" y="2098"/>
                </a:lnTo>
                <a:lnTo>
                  <a:pt x="1120" y="2128"/>
                </a:lnTo>
                <a:lnTo>
                  <a:pt x="1100" y="2208"/>
                </a:lnTo>
                <a:lnTo>
                  <a:pt x="1070" y="2248"/>
                </a:lnTo>
                <a:lnTo>
                  <a:pt x="1040" y="2288"/>
                </a:lnTo>
                <a:lnTo>
                  <a:pt x="1040" y="2328"/>
                </a:lnTo>
                <a:lnTo>
                  <a:pt x="1040" y="2408"/>
                </a:lnTo>
                <a:lnTo>
                  <a:pt x="1040" y="2468"/>
                </a:lnTo>
                <a:lnTo>
                  <a:pt x="1060" y="2508"/>
                </a:lnTo>
                <a:lnTo>
                  <a:pt x="1190" y="2578"/>
                </a:lnTo>
                <a:lnTo>
                  <a:pt x="1350" y="2598"/>
                </a:lnTo>
                <a:lnTo>
                  <a:pt x="1430" y="2608"/>
                </a:lnTo>
                <a:lnTo>
                  <a:pt x="1440" y="2578"/>
                </a:lnTo>
                <a:lnTo>
                  <a:pt x="1440" y="2548"/>
                </a:lnTo>
                <a:lnTo>
                  <a:pt x="1440" y="2518"/>
                </a:lnTo>
                <a:lnTo>
                  <a:pt x="1440" y="2488"/>
                </a:lnTo>
                <a:lnTo>
                  <a:pt x="1480" y="2488"/>
                </a:lnTo>
                <a:lnTo>
                  <a:pt x="1490" y="2518"/>
                </a:lnTo>
                <a:lnTo>
                  <a:pt x="1490" y="2588"/>
                </a:lnTo>
                <a:lnTo>
                  <a:pt x="1490" y="2658"/>
                </a:lnTo>
                <a:lnTo>
                  <a:pt x="1490" y="2718"/>
                </a:lnTo>
                <a:lnTo>
                  <a:pt x="1490" y="2758"/>
                </a:lnTo>
                <a:lnTo>
                  <a:pt x="1450" y="2778"/>
                </a:lnTo>
                <a:lnTo>
                  <a:pt x="1390" y="2778"/>
                </a:lnTo>
                <a:lnTo>
                  <a:pt x="1310" y="2778"/>
                </a:lnTo>
                <a:lnTo>
                  <a:pt x="1210" y="2778"/>
                </a:lnTo>
                <a:lnTo>
                  <a:pt x="1110" y="2778"/>
                </a:lnTo>
                <a:lnTo>
                  <a:pt x="1010" y="2768"/>
                </a:lnTo>
                <a:lnTo>
                  <a:pt x="980" y="2768"/>
                </a:lnTo>
                <a:lnTo>
                  <a:pt x="920" y="2748"/>
                </a:lnTo>
                <a:lnTo>
                  <a:pt x="820" y="2738"/>
                </a:lnTo>
                <a:lnTo>
                  <a:pt x="700" y="2738"/>
                </a:lnTo>
                <a:lnTo>
                  <a:pt x="620" y="2738"/>
                </a:lnTo>
                <a:lnTo>
                  <a:pt x="610" y="2768"/>
                </a:lnTo>
                <a:lnTo>
                  <a:pt x="620" y="2798"/>
                </a:lnTo>
                <a:lnTo>
                  <a:pt x="680" y="2868"/>
                </a:lnTo>
                <a:lnTo>
                  <a:pt x="760" y="2928"/>
                </a:lnTo>
                <a:lnTo>
                  <a:pt x="820" y="2948"/>
                </a:lnTo>
                <a:lnTo>
                  <a:pt x="940" y="2958"/>
                </a:lnTo>
                <a:lnTo>
                  <a:pt x="970" y="2958"/>
                </a:lnTo>
                <a:lnTo>
                  <a:pt x="1050" y="2968"/>
                </a:lnTo>
                <a:lnTo>
                  <a:pt x="1110" y="2978"/>
                </a:lnTo>
                <a:lnTo>
                  <a:pt x="1170" y="2988"/>
                </a:lnTo>
                <a:lnTo>
                  <a:pt x="1250" y="2988"/>
                </a:lnTo>
                <a:lnTo>
                  <a:pt x="1350" y="2988"/>
                </a:lnTo>
                <a:lnTo>
                  <a:pt x="1450" y="3008"/>
                </a:lnTo>
                <a:lnTo>
                  <a:pt x="1530" y="3008"/>
                </a:lnTo>
                <a:lnTo>
                  <a:pt x="1560" y="3008"/>
                </a:lnTo>
                <a:lnTo>
                  <a:pt x="1590" y="2988"/>
                </a:lnTo>
                <a:lnTo>
                  <a:pt x="1600" y="2958"/>
                </a:lnTo>
                <a:lnTo>
                  <a:pt x="1610" y="2888"/>
                </a:lnTo>
                <a:lnTo>
                  <a:pt x="1620" y="2808"/>
                </a:lnTo>
                <a:lnTo>
                  <a:pt x="1630" y="2728"/>
                </a:lnTo>
                <a:lnTo>
                  <a:pt x="1640" y="2648"/>
                </a:lnTo>
                <a:lnTo>
                  <a:pt x="1660" y="2588"/>
                </a:lnTo>
                <a:lnTo>
                  <a:pt x="1700" y="2548"/>
                </a:lnTo>
                <a:lnTo>
                  <a:pt x="1730" y="2508"/>
                </a:lnTo>
                <a:lnTo>
                  <a:pt x="1760" y="2408"/>
                </a:lnTo>
                <a:lnTo>
                  <a:pt x="1770" y="2328"/>
                </a:lnTo>
                <a:lnTo>
                  <a:pt x="1790" y="2288"/>
                </a:lnTo>
                <a:lnTo>
                  <a:pt x="1790" y="2248"/>
                </a:lnTo>
                <a:lnTo>
                  <a:pt x="1800" y="2218"/>
                </a:lnTo>
                <a:lnTo>
                  <a:pt x="1800" y="2188"/>
                </a:lnTo>
                <a:lnTo>
                  <a:pt x="1810" y="2158"/>
                </a:lnTo>
                <a:lnTo>
                  <a:pt x="1830" y="2128"/>
                </a:lnTo>
                <a:lnTo>
                  <a:pt x="1860" y="2118"/>
                </a:lnTo>
                <a:lnTo>
                  <a:pt x="1890" y="2118"/>
                </a:lnTo>
                <a:lnTo>
                  <a:pt x="1920" y="2118"/>
                </a:lnTo>
                <a:lnTo>
                  <a:pt x="1950" y="2118"/>
                </a:lnTo>
                <a:lnTo>
                  <a:pt x="1980" y="2118"/>
                </a:lnTo>
                <a:lnTo>
                  <a:pt x="2060" y="2128"/>
                </a:lnTo>
                <a:lnTo>
                  <a:pt x="2090" y="2128"/>
                </a:lnTo>
                <a:lnTo>
                  <a:pt x="2130" y="2128"/>
                </a:lnTo>
              </a:path>
            </a:pathLst>
          </a:custGeom>
          <a:noFill/>
          <a:ln w="50800" cap="rnd">
            <a:solidFill>
              <a:srgbClr val="FFCC00"/>
            </a:solidFill>
            <a:round/>
            <a:headEnd type="none" w="sm" len="sm"/>
            <a:tailEnd type="none" w="sm" len="sm"/>
          </a:ln>
        </p:spPr>
        <p:txBody>
          <a:bodyPr/>
          <a:lstStyle/>
          <a:p>
            <a:endParaRPr lang="en-US"/>
          </a:p>
        </p:txBody>
      </p:sp>
      <p:sp>
        <p:nvSpPr>
          <p:cNvPr id="31835" name="Rectangle 91"/>
          <p:cNvSpPr>
            <a:spLocks noChangeArrowheads="1"/>
          </p:cNvSpPr>
          <p:nvPr/>
        </p:nvSpPr>
        <p:spPr bwMode="auto">
          <a:xfrm>
            <a:off x="77788" y="1295400"/>
            <a:ext cx="1447800" cy="4617291"/>
          </a:xfrm>
          <a:prstGeom prst="rect">
            <a:avLst/>
          </a:prstGeom>
          <a:noFill/>
          <a:ln w="9525">
            <a:noFill/>
            <a:miter lim="800000"/>
            <a:headEnd/>
            <a:tailEnd/>
          </a:ln>
        </p:spPr>
        <p:txBody>
          <a:bodyPr lIns="92075" tIns="46038" rIns="92075" bIns="46038">
            <a:spAutoFit/>
          </a:bodyPr>
          <a:lstStyle/>
          <a:p>
            <a:pPr>
              <a:spcBef>
                <a:spcPct val="50000"/>
              </a:spcBef>
            </a:pPr>
            <a:r>
              <a:rPr lang="en-US" sz="2800" dirty="0"/>
              <a:t>Start pin =&gt; push onto stack.</a:t>
            </a:r>
          </a:p>
          <a:p>
            <a:pPr>
              <a:spcBef>
                <a:spcPct val="50000"/>
              </a:spcBef>
            </a:pPr>
            <a:r>
              <a:rPr lang="en-US" sz="2800" dirty="0"/>
              <a:t>End pin =&gt; start pin must be at top of stack</a:t>
            </a:r>
            <a:r>
              <a:rPr lang="en-US" sz="2800" dirty="0">
                <a:solidFill>
                  <a:schemeClr val="bg2"/>
                </a:solidFill>
              </a:rPr>
              <a:t>.</a:t>
            </a:r>
          </a:p>
        </p:txBody>
      </p:sp>
      <p:pic>
        <p:nvPicPr>
          <p:cNvPr id="92" name="Picture 2" descr="RIMT University"/>
          <p:cNvPicPr>
            <a:picLocks noChangeAspect="1" noChangeArrowheads="1"/>
          </p:cNvPicPr>
          <p:nvPr/>
        </p:nvPicPr>
        <p:blipFill>
          <a:blip r:embed="rId2"/>
          <a:srcRect/>
          <a:stretch>
            <a:fillRect/>
          </a:stretch>
        </p:blipFill>
        <p:spPr bwMode="auto">
          <a:xfrm>
            <a:off x="7173913" y="0"/>
            <a:ext cx="1970087" cy="895350"/>
          </a:xfrm>
          <a:prstGeom prst="rect">
            <a:avLst/>
          </a:prstGeom>
          <a:noFill/>
          <a:ln w="9525">
            <a:noFill/>
            <a:miter lim="800000"/>
            <a:headEnd/>
            <a:tailEnd/>
          </a:ln>
        </p:spPr>
      </p:pic>
      <p:sp>
        <p:nvSpPr>
          <p:cNvPr id="93" name="Rectangle 92">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18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183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835"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noFill/>
        </p:spPr>
        <p:txBody>
          <a:bodyPr/>
          <a:lstStyle/>
          <a:p>
            <a:r>
              <a:rPr lang="en-US" smtClean="0"/>
              <a:t>Method Invocation And Return</a:t>
            </a:r>
          </a:p>
        </p:txBody>
      </p:sp>
      <p:sp>
        <p:nvSpPr>
          <p:cNvPr id="32771" name="Rectangle 3"/>
          <p:cNvSpPr>
            <a:spLocks noGrp="1" noChangeArrowheads="1"/>
          </p:cNvSpPr>
          <p:nvPr>
            <p:ph idx="1"/>
          </p:nvPr>
        </p:nvSpPr>
        <p:spPr>
          <a:xfrm>
            <a:off x="304800" y="1295400"/>
            <a:ext cx="2590800" cy="5257800"/>
          </a:xfrm>
          <a:noFill/>
        </p:spPr>
        <p:txBody>
          <a:bodyPr/>
          <a:lstStyle/>
          <a:p>
            <a:pPr>
              <a:buFontTx/>
              <a:buNone/>
            </a:pPr>
            <a:r>
              <a:rPr lang="en-US" sz="2800" smtClean="0">
                <a:solidFill>
                  <a:schemeClr val="tx2"/>
                </a:solidFill>
              </a:rPr>
              <a:t>public</a:t>
            </a:r>
            <a:r>
              <a:rPr lang="en-US" sz="2800" smtClean="0"/>
              <a:t> </a:t>
            </a:r>
            <a:r>
              <a:rPr lang="en-US" sz="2800" smtClean="0">
                <a:solidFill>
                  <a:schemeClr val="tx2"/>
                </a:solidFill>
              </a:rPr>
              <a:t>void</a:t>
            </a:r>
            <a:r>
              <a:rPr lang="en-US" sz="2800" smtClean="0"/>
              <a:t> a()</a:t>
            </a:r>
          </a:p>
          <a:p>
            <a:pPr>
              <a:buFontTx/>
              <a:buNone/>
            </a:pPr>
            <a:r>
              <a:rPr lang="en-US" sz="2800" smtClean="0"/>
              <a:t>{ …; b(); …}</a:t>
            </a:r>
          </a:p>
          <a:p>
            <a:pPr>
              <a:buFontTx/>
              <a:buNone/>
            </a:pPr>
            <a:r>
              <a:rPr lang="en-US" sz="2800" smtClean="0">
                <a:solidFill>
                  <a:schemeClr val="tx2"/>
                </a:solidFill>
              </a:rPr>
              <a:t>public</a:t>
            </a:r>
            <a:r>
              <a:rPr lang="en-US" sz="2800" smtClean="0"/>
              <a:t> </a:t>
            </a:r>
            <a:r>
              <a:rPr lang="en-US" sz="2800" smtClean="0">
                <a:solidFill>
                  <a:schemeClr val="tx2"/>
                </a:solidFill>
              </a:rPr>
              <a:t>void</a:t>
            </a:r>
            <a:r>
              <a:rPr lang="en-US" sz="2800" smtClean="0"/>
              <a:t> b()</a:t>
            </a:r>
          </a:p>
          <a:p>
            <a:pPr>
              <a:buFontTx/>
              <a:buNone/>
            </a:pPr>
            <a:r>
              <a:rPr lang="en-US" sz="2800" smtClean="0"/>
              <a:t>{ …; c(); …}</a:t>
            </a:r>
          </a:p>
          <a:p>
            <a:pPr>
              <a:buFontTx/>
              <a:buNone/>
            </a:pPr>
            <a:r>
              <a:rPr lang="en-US" sz="2800" smtClean="0">
                <a:solidFill>
                  <a:schemeClr val="tx2"/>
                </a:solidFill>
              </a:rPr>
              <a:t>public</a:t>
            </a:r>
            <a:r>
              <a:rPr lang="en-US" sz="2800" smtClean="0"/>
              <a:t> </a:t>
            </a:r>
            <a:r>
              <a:rPr lang="en-US" sz="2800" smtClean="0">
                <a:solidFill>
                  <a:schemeClr val="tx2"/>
                </a:solidFill>
              </a:rPr>
              <a:t>void</a:t>
            </a:r>
            <a:r>
              <a:rPr lang="en-US" sz="2800" smtClean="0"/>
              <a:t> c()</a:t>
            </a:r>
          </a:p>
          <a:p>
            <a:pPr>
              <a:buFontTx/>
              <a:buNone/>
            </a:pPr>
            <a:r>
              <a:rPr lang="en-US" sz="2800" smtClean="0"/>
              <a:t>{ …; d(); …}</a:t>
            </a:r>
          </a:p>
          <a:p>
            <a:pPr>
              <a:buFontTx/>
              <a:buNone/>
            </a:pPr>
            <a:r>
              <a:rPr lang="en-US" sz="2800" smtClean="0">
                <a:solidFill>
                  <a:schemeClr val="tx2"/>
                </a:solidFill>
              </a:rPr>
              <a:t>public</a:t>
            </a:r>
            <a:r>
              <a:rPr lang="en-US" sz="2800" smtClean="0"/>
              <a:t> </a:t>
            </a:r>
            <a:r>
              <a:rPr lang="en-US" sz="2800" smtClean="0">
                <a:solidFill>
                  <a:schemeClr val="tx2"/>
                </a:solidFill>
              </a:rPr>
              <a:t>void</a:t>
            </a:r>
            <a:r>
              <a:rPr lang="en-US" sz="2800" smtClean="0"/>
              <a:t> d()</a:t>
            </a:r>
          </a:p>
          <a:p>
            <a:pPr>
              <a:buFontTx/>
              <a:buNone/>
            </a:pPr>
            <a:r>
              <a:rPr lang="en-US" sz="2800" smtClean="0"/>
              <a:t>{ …; e(); …}</a:t>
            </a:r>
          </a:p>
          <a:p>
            <a:pPr>
              <a:buFontTx/>
              <a:buNone/>
            </a:pPr>
            <a:r>
              <a:rPr lang="en-US" sz="2800" smtClean="0">
                <a:solidFill>
                  <a:schemeClr val="tx2"/>
                </a:solidFill>
              </a:rPr>
              <a:t>public</a:t>
            </a:r>
            <a:r>
              <a:rPr lang="en-US" sz="2800" smtClean="0"/>
              <a:t> </a:t>
            </a:r>
            <a:r>
              <a:rPr lang="en-US" sz="2800" smtClean="0">
                <a:solidFill>
                  <a:schemeClr val="tx2"/>
                </a:solidFill>
              </a:rPr>
              <a:t>void</a:t>
            </a:r>
            <a:r>
              <a:rPr lang="en-US" sz="2800" smtClean="0"/>
              <a:t> e()</a:t>
            </a:r>
          </a:p>
          <a:p>
            <a:pPr>
              <a:buFontTx/>
              <a:buNone/>
            </a:pPr>
            <a:r>
              <a:rPr lang="en-US" sz="2800" smtClean="0"/>
              <a:t>{ …; c(); …}</a:t>
            </a:r>
          </a:p>
        </p:txBody>
      </p:sp>
      <p:grpSp>
        <p:nvGrpSpPr>
          <p:cNvPr id="2" name="Group 7"/>
          <p:cNvGrpSpPr>
            <a:grpSpLocks/>
          </p:cNvGrpSpPr>
          <p:nvPr/>
        </p:nvGrpSpPr>
        <p:grpSpPr bwMode="auto">
          <a:xfrm>
            <a:off x="4343400" y="1524000"/>
            <a:ext cx="4038600" cy="4648200"/>
            <a:chOff x="2736" y="960"/>
            <a:chExt cx="2544" cy="2928"/>
          </a:xfrm>
        </p:grpSpPr>
        <p:sp>
          <p:nvSpPr>
            <p:cNvPr id="3" name="Line 4"/>
            <p:cNvSpPr>
              <a:spLocks noChangeShapeType="1"/>
            </p:cNvSpPr>
            <p:nvPr/>
          </p:nvSpPr>
          <p:spPr bwMode="auto">
            <a:xfrm>
              <a:off x="2736" y="960"/>
              <a:ext cx="0" cy="2928"/>
            </a:xfrm>
            <a:prstGeom prst="line">
              <a:avLst/>
            </a:prstGeom>
            <a:noFill/>
            <a:ln w="50800">
              <a:solidFill>
                <a:schemeClr val="hlink"/>
              </a:solidFill>
              <a:round/>
              <a:headEnd type="none" w="sm" len="sm"/>
              <a:tailEnd type="none" w="sm" len="sm"/>
            </a:ln>
          </p:spPr>
          <p:txBody>
            <a:bodyPr/>
            <a:lstStyle/>
            <a:p>
              <a:endParaRPr lang="en-US"/>
            </a:p>
          </p:txBody>
        </p:sp>
        <p:sp>
          <p:nvSpPr>
            <p:cNvPr id="4" name="Line 5"/>
            <p:cNvSpPr>
              <a:spLocks noChangeShapeType="1"/>
            </p:cNvSpPr>
            <p:nvPr/>
          </p:nvSpPr>
          <p:spPr bwMode="auto">
            <a:xfrm>
              <a:off x="2736" y="3888"/>
              <a:ext cx="2544" cy="0"/>
            </a:xfrm>
            <a:prstGeom prst="line">
              <a:avLst/>
            </a:prstGeom>
            <a:noFill/>
            <a:ln w="50800">
              <a:solidFill>
                <a:schemeClr val="hlink"/>
              </a:solidFill>
              <a:round/>
              <a:headEnd type="none" w="sm" len="sm"/>
              <a:tailEnd type="none" w="sm" len="sm"/>
            </a:ln>
          </p:spPr>
          <p:txBody>
            <a:bodyPr/>
            <a:lstStyle/>
            <a:p>
              <a:endParaRPr lang="en-US"/>
            </a:p>
          </p:txBody>
        </p:sp>
        <p:sp>
          <p:nvSpPr>
            <p:cNvPr id="5" name="Line 6"/>
            <p:cNvSpPr>
              <a:spLocks noChangeShapeType="1"/>
            </p:cNvSpPr>
            <p:nvPr/>
          </p:nvSpPr>
          <p:spPr bwMode="auto">
            <a:xfrm>
              <a:off x="5280" y="960"/>
              <a:ext cx="0" cy="2928"/>
            </a:xfrm>
            <a:prstGeom prst="line">
              <a:avLst/>
            </a:prstGeom>
            <a:noFill/>
            <a:ln w="50800">
              <a:solidFill>
                <a:schemeClr val="hlink"/>
              </a:solidFill>
              <a:round/>
              <a:headEnd type="none" w="sm" len="sm"/>
              <a:tailEnd type="none" w="sm" len="sm"/>
            </a:ln>
          </p:spPr>
          <p:txBody>
            <a:bodyPr/>
            <a:lstStyle/>
            <a:p>
              <a:endParaRPr lang="en-US"/>
            </a:p>
          </p:txBody>
        </p:sp>
      </p:grpSp>
      <p:sp>
        <p:nvSpPr>
          <p:cNvPr id="32776" name="Rectangle 8"/>
          <p:cNvSpPr>
            <a:spLocks noChangeArrowheads="1"/>
          </p:cNvSpPr>
          <p:nvPr/>
        </p:nvSpPr>
        <p:spPr bwMode="auto">
          <a:xfrm>
            <a:off x="4572000" y="5562600"/>
            <a:ext cx="3810000" cy="579438"/>
          </a:xfrm>
          <a:prstGeom prst="rect">
            <a:avLst/>
          </a:prstGeom>
          <a:noFill/>
          <a:ln w="9525">
            <a:noFill/>
            <a:miter lim="800000"/>
            <a:headEnd/>
            <a:tailEnd/>
          </a:ln>
        </p:spPr>
        <p:txBody>
          <a:bodyPr lIns="92075" tIns="46038" rIns="92075" bIns="46038">
            <a:spAutoFit/>
          </a:bodyPr>
          <a:lstStyle/>
          <a:p>
            <a:pPr>
              <a:spcBef>
                <a:spcPct val="50000"/>
              </a:spcBef>
            </a:pPr>
            <a:r>
              <a:rPr lang="en-US">
                <a:solidFill>
                  <a:schemeClr val="bg1"/>
                </a:solidFill>
              </a:rPr>
              <a:t>return address in a()</a:t>
            </a:r>
          </a:p>
        </p:txBody>
      </p:sp>
      <p:sp>
        <p:nvSpPr>
          <p:cNvPr id="32777" name="Rectangle 9"/>
          <p:cNvSpPr>
            <a:spLocks noChangeArrowheads="1"/>
          </p:cNvSpPr>
          <p:nvPr/>
        </p:nvSpPr>
        <p:spPr bwMode="auto">
          <a:xfrm>
            <a:off x="4572000" y="5105400"/>
            <a:ext cx="3810000" cy="579438"/>
          </a:xfrm>
          <a:prstGeom prst="rect">
            <a:avLst/>
          </a:prstGeom>
          <a:noFill/>
          <a:ln w="9525">
            <a:noFill/>
            <a:miter lim="800000"/>
            <a:headEnd/>
            <a:tailEnd/>
          </a:ln>
        </p:spPr>
        <p:txBody>
          <a:bodyPr lIns="92075" tIns="46038" rIns="92075" bIns="46038">
            <a:spAutoFit/>
          </a:bodyPr>
          <a:lstStyle/>
          <a:p>
            <a:pPr>
              <a:spcBef>
                <a:spcPct val="50000"/>
              </a:spcBef>
            </a:pPr>
            <a:r>
              <a:rPr lang="en-US">
                <a:solidFill>
                  <a:schemeClr val="bg1"/>
                </a:solidFill>
              </a:rPr>
              <a:t>return address in b()</a:t>
            </a:r>
          </a:p>
        </p:txBody>
      </p:sp>
      <p:sp>
        <p:nvSpPr>
          <p:cNvPr id="32778" name="Rectangle 10"/>
          <p:cNvSpPr>
            <a:spLocks noChangeArrowheads="1"/>
          </p:cNvSpPr>
          <p:nvPr/>
        </p:nvSpPr>
        <p:spPr bwMode="auto">
          <a:xfrm>
            <a:off x="4572000" y="4648200"/>
            <a:ext cx="3810000" cy="579438"/>
          </a:xfrm>
          <a:prstGeom prst="rect">
            <a:avLst/>
          </a:prstGeom>
          <a:noFill/>
          <a:ln w="9525">
            <a:noFill/>
            <a:miter lim="800000"/>
            <a:headEnd/>
            <a:tailEnd/>
          </a:ln>
        </p:spPr>
        <p:txBody>
          <a:bodyPr lIns="92075" tIns="46038" rIns="92075" bIns="46038">
            <a:spAutoFit/>
          </a:bodyPr>
          <a:lstStyle/>
          <a:p>
            <a:pPr>
              <a:spcBef>
                <a:spcPct val="50000"/>
              </a:spcBef>
            </a:pPr>
            <a:r>
              <a:rPr lang="en-US">
                <a:solidFill>
                  <a:schemeClr val="bg1"/>
                </a:solidFill>
              </a:rPr>
              <a:t>return address in c()</a:t>
            </a:r>
          </a:p>
        </p:txBody>
      </p:sp>
      <p:sp>
        <p:nvSpPr>
          <p:cNvPr id="32779" name="Rectangle 11"/>
          <p:cNvSpPr>
            <a:spLocks noChangeArrowheads="1"/>
          </p:cNvSpPr>
          <p:nvPr/>
        </p:nvSpPr>
        <p:spPr bwMode="auto">
          <a:xfrm>
            <a:off x="4572000" y="4191000"/>
            <a:ext cx="3810000" cy="579438"/>
          </a:xfrm>
          <a:prstGeom prst="rect">
            <a:avLst/>
          </a:prstGeom>
          <a:noFill/>
          <a:ln w="9525">
            <a:noFill/>
            <a:miter lim="800000"/>
            <a:headEnd/>
            <a:tailEnd/>
          </a:ln>
        </p:spPr>
        <p:txBody>
          <a:bodyPr lIns="92075" tIns="46038" rIns="92075" bIns="46038">
            <a:spAutoFit/>
          </a:bodyPr>
          <a:lstStyle/>
          <a:p>
            <a:pPr>
              <a:spcBef>
                <a:spcPct val="50000"/>
              </a:spcBef>
            </a:pPr>
            <a:r>
              <a:rPr lang="en-US">
                <a:solidFill>
                  <a:schemeClr val="bg1"/>
                </a:solidFill>
              </a:rPr>
              <a:t>return address in d()</a:t>
            </a:r>
          </a:p>
        </p:txBody>
      </p:sp>
      <p:sp>
        <p:nvSpPr>
          <p:cNvPr id="32780" name="Rectangle 12"/>
          <p:cNvSpPr>
            <a:spLocks noChangeArrowheads="1"/>
          </p:cNvSpPr>
          <p:nvPr/>
        </p:nvSpPr>
        <p:spPr bwMode="auto">
          <a:xfrm>
            <a:off x="4572000" y="3733800"/>
            <a:ext cx="3810000" cy="579438"/>
          </a:xfrm>
          <a:prstGeom prst="rect">
            <a:avLst/>
          </a:prstGeom>
          <a:noFill/>
          <a:ln w="9525">
            <a:noFill/>
            <a:miter lim="800000"/>
            <a:headEnd/>
            <a:tailEnd/>
          </a:ln>
        </p:spPr>
        <p:txBody>
          <a:bodyPr lIns="92075" tIns="46038" rIns="92075" bIns="46038">
            <a:spAutoFit/>
          </a:bodyPr>
          <a:lstStyle/>
          <a:p>
            <a:pPr>
              <a:spcBef>
                <a:spcPct val="50000"/>
              </a:spcBef>
            </a:pPr>
            <a:r>
              <a:rPr lang="en-US">
                <a:solidFill>
                  <a:schemeClr val="bg1"/>
                </a:solidFill>
              </a:rPr>
              <a:t>return address in e()</a:t>
            </a:r>
          </a:p>
        </p:txBody>
      </p:sp>
      <p:sp>
        <p:nvSpPr>
          <p:cNvPr id="32781" name="Rectangle 13"/>
          <p:cNvSpPr>
            <a:spLocks noChangeArrowheads="1"/>
          </p:cNvSpPr>
          <p:nvPr/>
        </p:nvSpPr>
        <p:spPr bwMode="auto">
          <a:xfrm>
            <a:off x="4572000" y="3276600"/>
            <a:ext cx="3810000" cy="579438"/>
          </a:xfrm>
          <a:prstGeom prst="rect">
            <a:avLst/>
          </a:prstGeom>
          <a:noFill/>
          <a:ln w="9525">
            <a:noFill/>
            <a:miter lim="800000"/>
            <a:headEnd/>
            <a:tailEnd/>
          </a:ln>
        </p:spPr>
        <p:txBody>
          <a:bodyPr lIns="92075" tIns="46038" rIns="92075" bIns="46038">
            <a:spAutoFit/>
          </a:bodyPr>
          <a:lstStyle/>
          <a:p>
            <a:pPr>
              <a:spcBef>
                <a:spcPct val="50000"/>
              </a:spcBef>
            </a:pPr>
            <a:r>
              <a:rPr lang="en-US">
                <a:solidFill>
                  <a:schemeClr val="bg1"/>
                </a:solidFill>
              </a:rPr>
              <a:t>return address in c()</a:t>
            </a:r>
          </a:p>
        </p:txBody>
      </p:sp>
      <p:sp>
        <p:nvSpPr>
          <p:cNvPr id="32782" name="Rectangle 14"/>
          <p:cNvSpPr>
            <a:spLocks noChangeArrowheads="1"/>
          </p:cNvSpPr>
          <p:nvPr/>
        </p:nvSpPr>
        <p:spPr bwMode="auto">
          <a:xfrm>
            <a:off x="4572000" y="2819400"/>
            <a:ext cx="3810000" cy="579438"/>
          </a:xfrm>
          <a:prstGeom prst="rect">
            <a:avLst/>
          </a:prstGeom>
          <a:noFill/>
          <a:ln w="9525">
            <a:noFill/>
            <a:miter lim="800000"/>
            <a:headEnd/>
            <a:tailEnd/>
          </a:ln>
        </p:spPr>
        <p:txBody>
          <a:bodyPr lIns="92075" tIns="46038" rIns="92075" bIns="46038">
            <a:spAutoFit/>
          </a:bodyPr>
          <a:lstStyle/>
          <a:p>
            <a:pPr>
              <a:spcBef>
                <a:spcPct val="50000"/>
              </a:spcBef>
            </a:pPr>
            <a:r>
              <a:rPr lang="en-US">
                <a:solidFill>
                  <a:schemeClr val="bg1"/>
                </a:solidFill>
              </a:rPr>
              <a:t>return address in d()</a:t>
            </a:r>
          </a:p>
        </p:txBody>
      </p:sp>
      <p:pic>
        <p:nvPicPr>
          <p:cNvPr id="15" name="Picture 2" descr="RIMT University"/>
          <p:cNvPicPr>
            <a:picLocks noChangeAspect="1" noChangeArrowheads="1"/>
          </p:cNvPicPr>
          <p:nvPr/>
        </p:nvPicPr>
        <p:blipFill>
          <a:blip r:embed="rId3"/>
          <a:srcRect/>
          <a:stretch>
            <a:fillRect/>
          </a:stretch>
        </p:blipFill>
        <p:spPr bwMode="auto">
          <a:xfrm>
            <a:off x="7173913" y="0"/>
            <a:ext cx="1970087" cy="895350"/>
          </a:xfrm>
          <a:prstGeom prst="rect">
            <a:avLst/>
          </a:prstGeom>
          <a:noFill/>
          <a:ln w="9525">
            <a:noFill/>
            <a:miter lim="800000"/>
            <a:headEnd/>
            <a:tailEnd/>
          </a:ln>
        </p:spPr>
      </p:pic>
      <p:sp>
        <p:nvSpPr>
          <p:cNvPr id="16" name="Rectangle 15">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27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277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277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277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277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3277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32771">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32771">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32771">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499"/>
                                          </p:stCondLst>
                                        </p:cTn>
                                        <p:tgtEl>
                                          <p:spTgt spid="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32776">
                                            <p:txEl>
                                              <p:pRg st="0" end="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32777">
                                            <p:txEl>
                                              <p:pRg st="0" end="0"/>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499"/>
                                          </p:stCondLst>
                                        </p:cTn>
                                        <p:tgtEl>
                                          <p:spTgt spid="32778">
                                            <p:txEl>
                                              <p:pRg st="0" end="0"/>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499"/>
                                          </p:stCondLst>
                                        </p:cTn>
                                        <p:tgtEl>
                                          <p:spTgt spid="32779">
                                            <p:txEl>
                                              <p:pRg st="0" end="0"/>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499"/>
                                          </p:stCondLst>
                                        </p:cTn>
                                        <p:tgtEl>
                                          <p:spTgt spid="32780">
                                            <p:txEl>
                                              <p:pRg st="0" end="0"/>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499"/>
                                          </p:stCondLst>
                                        </p:cTn>
                                        <p:tgtEl>
                                          <p:spTgt spid="32781">
                                            <p:txEl>
                                              <p:pRg st="0" end="0"/>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499"/>
                                          </p:stCondLst>
                                        </p:cTn>
                                        <p:tgtEl>
                                          <p:spTgt spid="3278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autoUpdateAnimBg="0"/>
      <p:bldP spid="32776" grpId="0" build="p" autoUpdateAnimBg="0"/>
      <p:bldP spid="32777" grpId="0" build="p" autoUpdateAnimBg="0"/>
      <p:bldP spid="32778" grpId="0" build="p" autoUpdateAnimBg="0"/>
      <p:bldP spid="32779" grpId="0" build="p" autoUpdateAnimBg="0"/>
      <p:bldP spid="32780" grpId="0" build="p" autoUpdateAnimBg="0"/>
      <p:bldP spid="32781" grpId="0" build="p" autoUpdateAnimBg="0"/>
      <p:bldP spid="32782" grpId="0" build="p"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1356</Words>
  <Application>Microsoft Office PowerPoint</Application>
  <PresentationFormat>On-screen Show (4:3)</PresentationFormat>
  <Paragraphs>295</Paragraphs>
  <Slides>25</Slides>
  <Notes>9</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 Data Structure/BTCS-2304</vt:lpstr>
      <vt:lpstr>Towers Of Hanoi/Brahma</vt:lpstr>
      <vt:lpstr>Chess Story</vt:lpstr>
      <vt:lpstr>Chess Story</vt:lpstr>
      <vt:lpstr>Switch Box Routing</vt:lpstr>
      <vt:lpstr>Routing A 2-pin Net</vt:lpstr>
      <vt:lpstr>Routing A 2-pin Net</vt:lpstr>
      <vt:lpstr>Routing A 2-pin Net</vt:lpstr>
      <vt:lpstr>Method Invocation And Return</vt:lpstr>
      <vt:lpstr>Try-Throw-Catch</vt:lpstr>
      <vt:lpstr>Rat In A Maze</vt:lpstr>
      <vt:lpstr>Rat In A Maze</vt:lpstr>
      <vt:lpstr>Rat In A Maze</vt:lpstr>
      <vt:lpstr>Rat In A Maze</vt:lpstr>
      <vt:lpstr>Rat In A Maze</vt:lpstr>
      <vt:lpstr>Rat In A Maze</vt:lpstr>
      <vt:lpstr>Rat In A Maze</vt:lpstr>
      <vt:lpstr>Rat In A Maze</vt:lpstr>
      <vt:lpstr>Rat In A Maze</vt:lpstr>
      <vt:lpstr>Rat In A Maze</vt:lpstr>
      <vt:lpstr>Rat In A Maze</vt:lpstr>
      <vt:lpstr>Rat In A Maze</vt:lpstr>
      <vt:lpstr>Rat In A Maze</vt:lpstr>
      <vt:lpstr>Rat In A Maze</vt:lpstr>
      <vt:lpstr>Rat In A Maze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Data Structure/BTCS-</dc:title>
  <dc:creator>Yogesh</dc:creator>
  <cp:lastModifiedBy>Yogesh</cp:lastModifiedBy>
  <cp:revision>3</cp:revision>
  <dcterms:created xsi:type="dcterms:W3CDTF">2023-06-20T09:41:24Z</dcterms:created>
  <dcterms:modified xsi:type="dcterms:W3CDTF">2023-06-23T05:09:48Z</dcterms:modified>
</cp:coreProperties>
</file>