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82" r:id="rId3"/>
    <p:sldId id="346" r:id="rId4"/>
    <p:sldId id="347" r:id="rId5"/>
    <p:sldId id="34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552" y="-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 I</a:t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BMAT 1111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Sachin</a:t>
            </a:r>
            <a:r>
              <a:rPr lang="en-IN" sz="4000" dirty="0" smtClean="0"/>
              <a:t> </a:t>
            </a:r>
            <a:r>
              <a:rPr lang="en-IN" sz="4000" dirty="0" err="1" smtClean="0"/>
              <a:t>Syan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1st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2400" b="1" dirty="0" smtClean="0"/>
              <a:t>Linear Transformation</a:t>
            </a:r>
            <a:endParaRPr lang="en-IN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2400" dirty="0" smtClean="0"/>
              <a:t>Let a point P has co-ordinates (x , y) referred to a set of rectangular axes OX, OY. Then its coordinates (x’ , y’) </a:t>
            </a:r>
            <a:r>
              <a:rPr lang="en-IN" sz="2400" dirty="0" err="1" smtClean="0"/>
              <a:t>wrt</a:t>
            </a:r>
            <a:r>
              <a:rPr lang="en-IN" sz="2400" dirty="0" smtClean="0"/>
              <a:t> OX’, OY’ , obtained by rotating the former axes through an angle </a:t>
            </a:r>
            <a:r>
              <a:rPr lang="en-IN" sz="2400" dirty="0" smtClean="0">
                <a:sym typeface="Symbol"/>
              </a:rPr>
              <a:t> are given by x’ = x </a:t>
            </a:r>
            <a:r>
              <a:rPr lang="en-IN" sz="2400" dirty="0" err="1" smtClean="0">
                <a:sym typeface="Symbol"/>
              </a:rPr>
              <a:t>cos</a:t>
            </a:r>
            <a:r>
              <a:rPr lang="en-IN" sz="2400" dirty="0" smtClean="0">
                <a:sym typeface="Symbol"/>
              </a:rPr>
              <a:t>  + y sin ; y’ = -x sin  + y </a:t>
            </a:r>
            <a:r>
              <a:rPr lang="en-IN" sz="2400" dirty="0" err="1" smtClean="0">
                <a:sym typeface="Symbol"/>
              </a:rPr>
              <a:t>cos</a:t>
            </a:r>
            <a:r>
              <a:rPr lang="en-IN" sz="2400" dirty="0" smtClean="0">
                <a:sym typeface="Symbol"/>
              </a:rPr>
              <a:t>   ------------- (1)</a:t>
            </a:r>
          </a:p>
          <a:p>
            <a:pPr>
              <a:buNone/>
            </a:pPr>
            <a:r>
              <a:rPr lang="en-IN" sz="2400" dirty="0" smtClean="0">
                <a:sym typeface="Symbol"/>
              </a:rPr>
              <a:t>A more general transformation than (1) is x’ = a11x + a12y ; y’ = a21x + a22y. Its matrix form is                                                . We call such transformation as linear transformation in two dimensions.</a:t>
            </a:r>
          </a:p>
          <a:p>
            <a:pPr>
              <a:buNone/>
            </a:pPr>
            <a:r>
              <a:rPr lang="en-IN" sz="2400" dirty="0" smtClean="0">
                <a:sym typeface="Symbol"/>
              </a:rPr>
              <a:t>Similarly the transformation of the type                                                gives a linear transform in three dimensions.</a:t>
            </a:r>
          </a:p>
          <a:p>
            <a:pPr>
              <a:buNone/>
            </a:pPr>
            <a:r>
              <a:rPr lang="en-IN" sz="2400" dirty="0" smtClean="0">
                <a:sym typeface="Symbol"/>
              </a:rPr>
              <a:t> </a:t>
            </a:r>
            <a:endParaRPr lang="en-IN" sz="24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3200400"/>
            <a:ext cx="3067050" cy="53340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3962400"/>
            <a:ext cx="3124200" cy="6550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1"/>
            <a:ext cx="10972800" cy="54403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In general, the relation Y = AX,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Defines a linear transformation from n variable 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,……… , </a:t>
            </a:r>
            <a:r>
              <a:rPr lang="en-US" sz="2800" dirty="0" err="1" smtClean="0"/>
              <a:t>x</a:t>
            </a:r>
            <a:r>
              <a:rPr lang="en-US" sz="2800" baseline="-25000" dirty="0" err="1" smtClean="0"/>
              <a:t>n</a:t>
            </a:r>
            <a:r>
              <a:rPr lang="en-US" sz="2800" dirty="0" smtClean="0"/>
              <a:t> to the variable y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y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……………, </a:t>
            </a:r>
            <a:r>
              <a:rPr lang="en-US" sz="2800" dirty="0" err="1" smtClean="0"/>
              <a:t>y</a:t>
            </a:r>
            <a:r>
              <a:rPr lang="en-US" sz="2800" baseline="-25000" dirty="0" err="1" smtClean="0"/>
              <a:t>n</a:t>
            </a:r>
            <a:r>
              <a:rPr lang="en-US" sz="2800" dirty="0" smtClean="0"/>
              <a:t> i.e. the transformation of the vector X to vector Y.</a:t>
            </a:r>
          </a:p>
          <a:p>
            <a:pPr>
              <a:buNone/>
            </a:pPr>
            <a:r>
              <a:rPr lang="en-US" sz="2800" dirty="0" smtClean="0"/>
              <a:t>This transformation is linear as Y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= Ax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and Y</a:t>
            </a:r>
            <a:r>
              <a:rPr lang="en-US" sz="2800" baseline="-25000" dirty="0" smtClean="0"/>
              <a:t>2 </a:t>
            </a:r>
            <a:r>
              <a:rPr lang="en-US" sz="2800" dirty="0" smtClean="0"/>
              <a:t>= Ax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implies </a:t>
            </a:r>
          </a:p>
          <a:p>
            <a:pPr>
              <a:buNone/>
            </a:pPr>
            <a:r>
              <a:rPr lang="en-US" sz="2800" dirty="0" smtClean="0"/>
              <a:t>aY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bY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A ( ax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bx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), for all values of a and b. </a:t>
            </a:r>
          </a:p>
          <a:p>
            <a:r>
              <a:rPr lang="en-US" sz="2800" dirty="0" smtClean="0"/>
              <a:t>The linear transformation Y = AX, is called non-singular or rectangular, if the transformation matrix A is non-singular i.e. |A| ≠ o.</a:t>
            </a:r>
          </a:p>
          <a:p>
            <a:r>
              <a:rPr lang="en-US" sz="2800" dirty="0" smtClean="0"/>
              <a:t>The linear transformation Y = AX, is called singular, if the transformation matrix A is singular, i.e. |A| = 0.</a:t>
            </a:r>
            <a:endParaRPr lang="en-US" sz="28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762000"/>
            <a:ext cx="3596821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216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Orthogonal Transformation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9831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The linear transformation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That is Y = AX is called orthogonal if it transform</a:t>
            </a:r>
          </a:p>
          <a:p>
            <a:pPr>
              <a:buNone/>
            </a:pPr>
            <a:r>
              <a:rPr lang="en-US" sz="2400" dirty="0" smtClean="0"/>
              <a:t>In this case, the matrix A of the transformation is called orthogonal matrix.</a:t>
            </a:r>
          </a:p>
          <a:p>
            <a:r>
              <a:rPr lang="en-US" sz="2400" dirty="0" smtClean="0"/>
              <a:t>A square matrix A will be orthogonal of A’A =  AA’ = I i.e.  If A’ = A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If A is orthogonal, then A’ and A</a:t>
            </a:r>
            <a:r>
              <a:rPr lang="en-US" sz="2400" baseline="30000" dirty="0" smtClean="0"/>
              <a:t>-1 </a:t>
            </a:r>
            <a:r>
              <a:rPr lang="en-US" sz="2400" dirty="0" smtClean="0"/>
              <a:t> are also orthogonal.</a:t>
            </a:r>
            <a:endParaRPr lang="en-US" sz="2400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5800" y="1295400"/>
            <a:ext cx="2590800" cy="967232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1800" y="2590800"/>
            <a:ext cx="4126230" cy="22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We discussed Linear transformations and Orthogonal transformations.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370</Words>
  <Application>Microsoft Office PowerPoint</Application>
  <PresentationFormat>Custom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  Engineering Mathematics I BMAT 1111    </vt:lpstr>
      <vt:lpstr>Linear Transformation</vt:lpstr>
      <vt:lpstr>Slide 3</vt:lpstr>
      <vt:lpstr>Orthogonal Transformation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87</cp:revision>
  <dcterms:created xsi:type="dcterms:W3CDTF">2020-11-12T04:35:12Z</dcterms:created>
  <dcterms:modified xsi:type="dcterms:W3CDTF">2023-06-14T09:07:58Z</dcterms:modified>
</cp:coreProperties>
</file>