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3" r:id="rId3"/>
    <p:sldId id="284" r:id="rId4"/>
    <p:sldId id="285" r:id="rId5"/>
    <p:sldId id="286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62" d="100"/>
          <a:sy n="62" d="100"/>
        </p:scale>
        <p:origin x="-1098" y="-6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Non Traditional Machining (BTME-4712)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52222"/>
          <a:stretch>
            <a:fillRect/>
          </a:stretch>
        </p:blipFill>
        <p:spPr>
          <a:xfrm>
            <a:off x="1524000" y="1295400"/>
            <a:ext cx="9677400" cy="2600801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762000"/>
            <a:ext cx="8940800" cy="50292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609600"/>
            <a:ext cx="9677400" cy="5443538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762000"/>
            <a:ext cx="9482667" cy="5334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838200"/>
            <a:ext cx="8686800" cy="4886326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914400"/>
            <a:ext cx="9144000" cy="51435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914400"/>
            <a:ext cx="8686800" cy="488632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990600"/>
            <a:ext cx="9067800" cy="5100638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90600"/>
            <a:ext cx="8839200" cy="497205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762000"/>
            <a:ext cx="10058400" cy="565785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09600"/>
            <a:ext cx="9829800" cy="552926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81000"/>
            <a:ext cx="10295466" cy="57912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Words>134</Words>
  <Application>Microsoft Office PowerPoint</Application>
  <PresentationFormat>Custom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Non Traditional Machining (BTME-4712)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87</cp:revision>
  <dcterms:created xsi:type="dcterms:W3CDTF">2020-11-12T04:35:12Z</dcterms:created>
  <dcterms:modified xsi:type="dcterms:W3CDTF">2023-07-25T08:41:36Z</dcterms:modified>
</cp:coreProperties>
</file>