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9E74A-5686-42CF-962E-7AF31713FE7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7611E-B0A4-479B-B6C4-9C8A29C92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 COMPUTING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4712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2100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Topic:-Elasticity and Scalability in </a:t>
            </a:r>
            <a:r>
              <a:rPr lang="en-US" b="1" dirty="0"/>
              <a:t>Cloud </a:t>
            </a:r>
            <a:r>
              <a:rPr lang="en-US" b="1" dirty="0" smtClean="0"/>
              <a:t>Computing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Cloud Elasticity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4876800" cy="525780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US" sz="1800" dirty="0" smtClean="0"/>
              <a:t>“The degree to which a system is able to adapt to workload changes by provisioning and de-provisioning resources in an autonomic manner.</a:t>
            </a:r>
          </a:p>
          <a:p>
            <a:pPr algn="just">
              <a:lnSpc>
                <a:spcPct val="170000"/>
              </a:lnSpc>
            </a:pPr>
            <a:r>
              <a:rPr lang="en-US" sz="1800" dirty="0" smtClean="0"/>
              <a:t>The property of a cloud to grow or shrink capacity for CPU, memory, and storage resources to adapt to the changing demands of an organization.</a:t>
            </a:r>
          </a:p>
          <a:p>
            <a:pPr algn="just">
              <a:lnSpc>
                <a:spcPct val="170000"/>
              </a:lnSpc>
            </a:pPr>
            <a:r>
              <a:rPr lang="en-US" sz="1800" dirty="0" smtClean="0"/>
              <a:t> The </a:t>
            </a:r>
            <a:r>
              <a:rPr lang="en-US" sz="1800" dirty="0"/>
              <a:t>goal of cloud elasticity is to avoid either over-provisioning or under-provisioning a particular service or application.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676400"/>
            <a:ext cx="33432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>
            <a:normAutofit/>
          </a:bodyPr>
          <a:lstStyle/>
          <a:p>
            <a:r>
              <a:rPr lang="en-US" b="1" dirty="0"/>
              <a:t>Benefits of Cloud </a:t>
            </a:r>
            <a:r>
              <a:rPr lang="en-US" b="1" dirty="0" smtClean="0"/>
              <a:t>Elasticity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Increased Flexibility when workload changes</a:t>
            </a:r>
            <a:r>
              <a:rPr lang="en-US" sz="2800" dirty="0" smtClean="0"/>
              <a:t>:</a:t>
            </a:r>
          </a:p>
          <a:p>
            <a:pPr algn="just"/>
            <a:r>
              <a:rPr lang="en-US" sz="2800" dirty="0"/>
              <a:t>Improved resource allocation with a “pay as you go” cost </a:t>
            </a:r>
            <a:r>
              <a:rPr lang="en-US" sz="2800" dirty="0" smtClean="0"/>
              <a:t>model</a:t>
            </a:r>
          </a:p>
          <a:p>
            <a:pPr algn="just"/>
            <a:r>
              <a:rPr lang="en-US" sz="2800" dirty="0"/>
              <a:t>Improved fault tolerance and higher availability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Scalability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the ability of a computing process to be used or produced in a range of capabilities</a:t>
            </a:r>
            <a:r>
              <a:rPr lang="en-US" sz="20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Scalability is commonly used where the persistent deployment of resources is required to handle the workload statically</a:t>
            </a:r>
            <a:r>
              <a:rPr lang="en-US" sz="20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H</a:t>
            </a:r>
            <a:r>
              <a:rPr lang="en-US" sz="2000" dirty="0" smtClean="0"/>
              <a:t>ow </a:t>
            </a:r>
            <a:r>
              <a:rPr lang="en-US" sz="2000" dirty="0"/>
              <a:t>well a hardware system performs when the number of users is </a:t>
            </a:r>
            <a:r>
              <a:rPr lang="en-US" sz="2000" dirty="0" smtClean="0"/>
              <a:t>increased 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/>
              <a:t>How </a:t>
            </a:r>
            <a:r>
              <a:rPr lang="en-US" sz="2000" dirty="0"/>
              <a:t>well a database withstands growing numbers of queries, or how well an operating system performs on different classes of hardware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Scalability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5100" b="1" dirty="0"/>
              <a:t>Vertical Scalability (Scale-up</a:t>
            </a:r>
            <a:r>
              <a:rPr lang="en-US" sz="5100" b="1" dirty="0" smtClean="0"/>
              <a:t>)-</a:t>
            </a:r>
          </a:p>
          <a:p>
            <a:pPr>
              <a:buNone/>
            </a:pPr>
            <a:endParaRPr lang="en-US" b="1" dirty="0" smtClean="0"/>
          </a:p>
          <a:p>
            <a:pPr algn="just" fontAlgn="base">
              <a:lnSpc>
                <a:spcPct val="170000"/>
              </a:lnSpc>
            </a:pPr>
            <a:r>
              <a:rPr lang="en-US" dirty="0"/>
              <a:t>we increase the power of existing resources in the working environment in an upward direction</a:t>
            </a:r>
            <a:r>
              <a:rPr lang="en-US" dirty="0" smtClean="0"/>
              <a:t>.</a:t>
            </a:r>
          </a:p>
          <a:p>
            <a:pPr algn="just" fontAlgn="base">
              <a:lnSpc>
                <a:spcPct val="170000"/>
              </a:lnSpc>
            </a:pPr>
            <a:r>
              <a:rPr lang="en-US" dirty="0"/>
              <a:t>you can add resources to your existing operations to manage an increasing workload</a:t>
            </a:r>
            <a:r>
              <a:rPr lang="en-US" dirty="0" smtClean="0"/>
              <a:t>.</a:t>
            </a:r>
          </a:p>
          <a:p>
            <a:pPr algn="just" fontAlgn="base">
              <a:lnSpc>
                <a:spcPct val="170000"/>
              </a:lnSpc>
            </a:pPr>
            <a:r>
              <a:rPr lang="en-US" dirty="0"/>
              <a:t>There is no need to alter the code; it’s just resizing the capabilities by moving to bigger VMs or adding expansion units.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9275" y="1704975"/>
            <a:ext cx="267652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4800600" cy="3916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/>
              <a:t>Horizontal </a:t>
            </a:r>
            <a:r>
              <a:rPr lang="en-US" b="1" dirty="0" smtClean="0"/>
              <a:t>Scalability</a:t>
            </a:r>
          </a:p>
          <a:p>
            <a:pPr>
              <a:buNone/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Refers </a:t>
            </a:r>
            <a:r>
              <a:rPr lang="en-US" sz="2400" dirty="0"/>
              <a:t>to adding additional </a:t>
            </a:r>
            <a:r>
              <a:rPr lang="en-US" sz="2400" dirty="0" smtClean="0"/>
              <a:t>nodes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Scaling horizontally involves adding more processing units or </a:t>
            </a:r>
            <a:r>
              <a:rPr lang="en-US" sz="2400" dirty="0" err="1"/>
              <a:t>phyiscal</a:t>
            </a:r>
            <a:r>
              <a:rPr lang="en-US" sz="2400" dirty="0"/>
              <a:t> machines to your server or database.</a:t>
            </a:r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05000"/>
            <a:ext cx="3324225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371600"/>
          <a:ext cx="7924800" cy="487680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92480"/>
                <a:gridCol w="3368040"/>
                <a:gridCol w="3764280"/>
              </a:tblGrid>
              <a:tr h="476005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 </a:t>
                      </a:r>
                      <a:r>
                        <a:rPr lang="en-US" sz="1800" dirty="0" err="1" smtClean="0"/>
                        <a:t>S.No</a:t>
                      </a:r>
                      <a:endParaRPr lang="en-US" sz="1800" b="0" dirty="0"/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Cloud Elasticity</a:t>
                      </a:r>
                      <a:endParaRPr lang="en-US" sz="1800" b="0" dirty="0"/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Cloud Scalability</a:t>
                      </a:r>
                      <a:endParaRPr lang="en-US" sz="1800" b="0" dirty="0"/>
                    </a:p>
                  </a:txBody>
                  <a:tcPr marL="95250" marR="95250" marT="95250" marB="95250" anchor="ctr"/>
                </a:tc>
              </a:tr>
              <a:tr h="98793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1</a:t>
                      </a:r>
                      <a:endParaRPr lang="en-US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Elasticity is used just to meet the sudden up and down in the workload for a small period of time.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Scalability is used to meet the static increase in the workload.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98793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2</a:t>
                      </a:r>
                      <a:endParaRPr lang="en-US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Elasticity is used to meet dynamic changes, where the resources need can increase or decrease.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Scalability is always used to address the increase in workload in an organization.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121246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3</a:t>
                      </a:r>
                      <a:endParaRPr lang="en-US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Elasticity is commonly used by small companies whose workload and demand increases only for a specific period of time.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Scalability is used by giant companies whose customer circle persistently grows in order to do the operations efficiently.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  <a:tr h="121246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1800" dirty="0"/>
                        <a:t>4</a:t>
                      </a:r>
                      <a:endParaRPr lang="en-US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It is a short term planning and adopted just to deal with an unexpected increase in demand or seasonal demands.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en-US" sz="1400" dirty="0"/>
                        <a:t>Scalability is a long term planning and adopted just to deal with an expected increase in demand.</a:t>
                      </a:r>
                      <a:endParaRPr lang="en-US" sz="1400" b="0" dirty="0"/>
                    </a:p>
                  </a:txBody>
                  <a:tcPr marL="95250" marR="95250" marT="133350" marB="133350" anchor="ctr"/>
                </a:tc>
              </a:tr>
            </a:tbl>
          </a:graphicData>
        </a:graphic>
      </p:graphicFrame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442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CLOUD COMPUTING BTCS-4712    </vt:lpstr>
      <vt:lpstr>Topic:-Elasticity and Scalability in Cloud Computing</vt:lpstr>
      <vt:lpstr>Cloud Elasticity</vt:lpstr>
      <vt:lpstr>Benefits of Cloud Elasticity</vt:lpstr>
      <vt:lpstr>Scalability</vt:lpstr>
      <vt:lpstr>Types of Scalability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Scalability and Elasticity in Cloud Computing</dc:title>
  <dc:creator>Intel</dc:creator>
  <cp:lastModifiedBy>Intel</cp:lastModifiedBy>
  <cp:revision>20</cp:revision>
  <dcterms:created xsi:type="dcterms:W3CDTF">2022-10-02T15:58:34Z</dcterms:created>
  <dcterms:modified xsi:type="dcterms:W3CDTF">2023-06-20T10:03:39Z</dcterms:modified>
</cp:coreProperties>
</file>