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2" r:id="rId3"/>
    <p:sldId id="385" r:id="rId4"/>
    <p:sldId id="403" r:id="rId5"/>
    <p:sldId id="405" r:id="rId6"/>
    <p:sldId id="404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5" r:id="rId16"/>
    <p:sldId id="414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34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50" d="100"/>
          <a:sy n="50" d="100"/>
        </p:scale>
        <p:origin x="-1578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4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Autofit/>
          </a:bodyPr>
          <a:lstStyle/>
          <a:p>
            <a: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b="1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Mathematics-III(BTME-3500)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(ME)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5th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769" y="1071546"/>
            <a:ext cx="1216152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47668" y="4071942"/>
            <a:ext cx="12252960" cy="14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142984"/>
            <a:ext cx="11978640" cy="292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1507" y="142852"/>
            <a:ext cx="6094955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8083" y="1214399"/>
            <a:ext cx="11887200" cy="35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142983"/>
            <a:ext cx="12161520" cy="133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26732" y="2428868"/>
            <a:ext cx="11155680" cy="333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3" y="5857892"/>
            <a:ext cx="11978640" cy="41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3292" y="1428736"/>
            <a:ext cx="12252960" cy="429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3" y="1214421"/>
            <a:ext cx="11887200" cy="45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8084" y="1785905"/>
            <a:ext cx="11887200" cy="43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5208" y="2500303"/>
            <a:ext cx="1645920" cy="50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8281" y="2571744"/>
            <a:ext cx="9966960" cy="4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738282" y="3143243"/>
            <a:ext cx="2926080" cy="83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881026" y="4044806"/>
            <a:ext cx="10058400" cy="218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156" y="1643036"/>
            <a:ext cx="11795760" cy="35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595274" y="1142959"/>
            <a:ext cx="10241280" cy="498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21" y="1000089"/>
            <a:ext cx="9601200" cy="36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4857760"/>
            <a:ext cx="12161520" cy="49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14" y="5429264"/>
            <a:ext cx="8686800" cy="3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786456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 At the Pole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1142967"/>
            <a:ext cx="12161520" cy="148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48" y="2643185"/>
            <a:ext cx="6217920" cy="330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024958" y="2714620"/>
            <a:ext cx="822960" cy="271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40" y="4000503"/>
            <a:ext cx="1005840" cy="137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9522" y="1285861"/>
            <a:ext cx="11644394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Taylor’s and Laurent Series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Singularity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</a:t>
            </a:r>
            <a:endParaRPr lang="en-IN" sz="4400" dirty="0">
              <a:latin typeface="Times New Roman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7064" y="142852"/>
            <a:ext cx="5786456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 At the Pole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4381487" y="1285860"/>
            <a:ext cx="2651760" cy="7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157" y="1571612"/>
            <a:ext cx="1645920" cy="3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2571743"/>
            <a:ext cx="11887200" cy="4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3143246"/>
            <a:ext cx="2194560" cy="5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8" y="4260522"/>
            <a:ext cx="3657600" cy="3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4714884"/>
            <a:ext cx="12161520" cy="109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7064" y="142852"/>
            <a:ext cx="5692584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 at the Pole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70" y="1285859"/>
            <a:ext cx="10058400" cy="44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770" y="1857347"/>
            <a:ext cx="12161520" cy="111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00" y="3071809"/>
            <a:ext cx="7863840" cy="111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4100" y="142852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36" y="1142984"/>
            <a:ext cx="10149840" cy="456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86728" y="591894"/>
            <a:ext cx="10332720" cy="512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9554" y="5715016"/>
            <a:ext cx="4533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785780"/>
            <a:ext cx="11612880" cy="324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15290" y="4071928"/>
            <a:ext cx="11338560" cy="24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70" y="2060126"/>
            <a:ext cx="10241280" cy="43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785778"/>
            <a:ext cx="11155680" cy="13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452530" y="92867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2530" y="92867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309918" y="785786"/>
            <a:ext cx="6949440" cy="95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3" y="1857348"/>
            <a:ext cx="10241280" cy="45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2530" y="92867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275422" y="785794"/>
            <a:ext cx="8321040" cy="179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64" y="2571732"/>
            <a:ext cx="9692640" cy="383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2530" y="92867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738150" y="857218"/>
            <a:ext cx="9235440" cy="499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/>
              <a:t>Contour Integral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  <a:buNone/>
            </a:pPr>
            <a:endParaRPr lang="en-IN" sz="4400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3726" y="-71462"/>
            <a:ext cx="5468356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Taylor’s Series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09701" y="1500175"/>
            <a:ext cx="11972590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3726" y="-71462"/>
            <a:ext cx="5930085" cy="1023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Laurent’s Series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1219474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3513" y="-71462"/>
            <a:ext cx="9815957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Taylor’s and Laurent’s Series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00"/>
          <a:stretch>
            <a:fillRect/>
          </a:stretch>
        </p:blipFill>
        <p:spPr bwMode="auto">
          <a:xfrm>
            <a:off x="1738282" y="796285"/>
            <a:ext cx="4643470" cy="91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22" y="1000108"/>
            <a:ext cx="13508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738282" y="1571612"/>
            <a:ext cx="747908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88" y="2357430"/>
            <a:ext cx="802076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81092" y="3000372"/>
            <a:ext cx="104662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37" b="50819"/>
          <a:stretch>
            <a:fillRect/>
          </a:stretch>
        </p:blipFill>
        <p:spPr bwMode="auto">
          <a:xfrm>
            <a:off x="-2" y="5929329"/>
            <a:ext cx="9509760" cy="3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166" r="69698" b="2877"/>
          <a:stretch>
            <a:fillRect/>
          </a:stretch>
        </p:blipFill>
        <p:spPr bwMode="auto">
          <a:xfrm>
            <a:off x="9382148" y="5929330"/>
            <a:ext cx="2857520" cy="36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3513" y="-71462"/>
            <a:ext cx="9815957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Taylor’s and Laurent’s Series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396" y="1608079"/>
            <a:ext cx="10149840" cy="310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7112" b="40000"/>
          <a:stretch>
            <a:fillRect/>
          </a:stretch>
        </p:blipFill>
        <p:spPr bwMode="auto">
          <a:xfrm>
            <a:off x="281030" y="4804508"/>
            <a:ext cx="11887200" cy="48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667" r="46531" b="11333"/>
          <a:stretch>
            <a:fillRect/>
          </a:stretch>
        </p:blipFill>
        <p:spPr bwMode="auto">
          <a:xfrm>
            <a:off x="309522" y="5330190"/>
            <a:ext cx="6675120" cy="3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12" y="3786190"/>
            <a:ext cx="9929882" cy="268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6074" y="-142900"/>
            <a:ext cx="8846140" cy="857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800" b="1" dirty="0" smtClean="0">
                <a:latin typeface="Times New Roman" pitchFamily="18" charset="0"/>
              </a:rPr>
              <a:t>Taylor’s and Laurent’s Series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666712" y="714356"/>
            <a:ext cx="956092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9963" y="-142900"/>
            <a:ext cx="4046301" cy="857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800" b="1" dirty="0" smtClean="0">
                <a:latin typeface="Times New Roman" pitchFamily="18" charset="0"/>
              </a:rPr>
              <a:t>Singularity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48700"/>
            <a:ext cx="12161520" cy="45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3770" y="1922896"/>
            <a:ext cx="4351704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2400" b="1" dirty="0" smtClean="0">
                <a:latin typeface="Times New Roman" pitchFamily="18" charset="0"/>
              </a:rPr>
              <a:t>Zero of analytic function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60" y="2786058"/>
            <a:ext cx="971556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-47668" y="3929066"/>
            <a:ext cx="4532010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2400" b="1" dirty="0" smtClean="0">
                <a:latin typeface="Times New Roman" pitchFamily="18" charset="0"/>
              </a:rPr>
              <a:t>Isolated and Non-isolated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89590" y="4572009"/>
            <a:ext cx="11978640" cy="103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4124265"/>
            <a:ext cx="12161520" cy="87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02" b="27941"/>
          <a:stretch>
            <a:fillRect/>
          </a:stretch>
        </p:blipFill>
        <p:spPr bwMode="auto">
          <a:xfrm>
            <a:off x="23770" y="1405789"/>
            <a:ext cx="12161520" cy="238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5000636"/>
            <a:ext cx="358512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347</Words>
  <Application>Microsoft Office PowerPoint</Application>
  <PresentationFormat>Custom</PresentationFormat>
  <Paragraphs>98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Mathematics-III(BTME-3500)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205</cp:revision>
  <dcterms:created xsi:type="dcterms:W3CDTF">2020-11-12T04:35:12Z</dcterms:created>
  <dcterms:modified xsi:type="dcterms:W3CDTF">2023-08-01T06:55:16Z</dcterms:modified>
</cp:coreProperties>
</file>