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7" r:id="rId3"/>
    <p:sldId id="268" r:id="rId4"/>
    <p:sldId id="272" r:id="rId5"/>
    <p:sldId id="256" r:id="rId6"/>
    <p:sldId id="25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7748-DE47-4EA1-B278-D9B85D7C2963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A5642-E19A-4ABB-B197-F47B1EBBBF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7748-DE47-4EA1-B278-D9B85D7C2963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A5642-E19A-4ABB-B197-F47B1EBBBF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7748-DE47-4EA1-B278-D9B85D7C2963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A5642-E19A-4ABB-B197-F47B1EBBBF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7748-DE47-4EA1-B278-D9B85D7C2963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A5642-E19A-4ABB-B197-F47B1EBBBF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7748-DE47-4EA1-B278-D9B85D7C2963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A5642-E19A-4ABB-B197-F47B1EBBBF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7748-DE47-4EA1-B278-D9B85D7C2963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A5642-E19A-4ABB-B197-F47B1EBBBF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7748-DE47-4EA1-B278-D9B85D7C2963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A5642-E19A-4ABB-B197-F47B1EBBBF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7748-DE47-4EA1-B278-D9B85D7C2963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A5642-E19A-4ABB-B197-F47B1EBBBF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7748-DE47-4EA1-B278-D9B85D7C2963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A5642-E19A-4ABB-B197-F47B1EBBBF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7748-DE47-4EA1-B278-D9B85D7C2963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A5642-E19A-4ABB-B197-F47B1EBBBF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7748-DE47-4EA1-B278-D9B85D7C2963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A5642-E19A-4ABB-B197-F47B1EBBBF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C7748-DE47-4EA1-B278-D9B85D7C2963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A5642-E19A-4ABB-B197-F47B1EBBBF8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EXPERT SYSTEM</a:t>
            </a:r>
            <a:b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BTCS-3613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26427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Sahilpreet</a:t>
            </a:r>
            <a:r>
              <a:rPr lang="en-IN" sz="4000" dirty="0" smtClean="0"/>
              <a:t>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405765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(CSE)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6th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TOPIC:- PARTICIPANTS OF EXPERT SYSTEM </a:t>
            </a:r>
            <a:endParaRPr lang="en-US" b="1" dirty="0"/>
          </a:p>
        </p:txBody>
      </p:sp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6400800" cy="579438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How does an expert system work?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 smtClean="0"/>
              <a:t>Modern expert knowledge systems use </a:t>
            </a:r>
            <a:r>
              <a:rPr lang="en-US" sz="2000" b="1" dirty="0" smtClean="0"/>
              <a:t>machine learning and artificial intelligence</a:t>
            </a:r>
            <a:r>
              <a:rPr lang="en-US" sz="2000" dirty="0" smtClean="0"/>
              <a:t> to simulate the behavior or judgment of domain experts. These systems can improve their performance over time as they gain more experience, just as humans do.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Expert systems accumulate experience and facts in a knowledge base and integrate them with an inference or rules engine -- a set of rules for applying the knowledge base to situations provided to the program.</a:t>
            </a:r>
            <a:endParaRPr lang="en-US" sz="2000" dirty="0"/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200" b="1" dirty="0" smtClean="0"/>
              <a:t>ROLE OF CHAINING PROCESS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 smtClean="0"/>
              <a:t>Forward chaining</a:t>
            </a:r>
            <a:r>
              <a:rPr lang="en-US" sz="2400" dirty="0" smtClean="0"/>
              <a:t> reads and processes a set of facts to make a logical prediction about what will happen next. An example of forward chaining would be making predictions about the movement of the stock market.</a:t>
            </a:r>
          </a:p>
          <a:p>
            <a:pPr algn="just">
              <a:lnSpc>
                <a:spcPct val="150000"/>
              </a:lnSpc>
            </a:pPr>
            <a:r>
              <a:rPr lang="en-US" sz="2400" b="1" dirty="0" smtClean="0"/>
              <a:t>Backward chaining</a:t>
            </a:r>
            <a:r>
              <a:rPr lang="en-US" sz="2400" dirty="0" smtClean="0"/>
              <a:t> reads and processes a set of facts to reach a logical conclusion about why something happened. An example of backward chaining would be examining a set of symptoms to reach a medical diagnosis.</a:t>
            </a:r>
          </a:p>
          <a:p>
            <a:endParaRPr lang="en-US" dirty="0"/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00" y="759621"/>
          <a:ext cx="8001000" cy="50504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00500"/>
                <a:gridCol w="4000500"/>
              </a:tblGrid>
              <a:tr h="47246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AI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Expert System</a:t>
                      </a:r>
                      <a:endParaRPr lang="en-US" sz="1400" b="1" dirty="0"/>
                    </a:p>
                  </a:txBody>
                  <a:tcPr/>
                </a:tc>
              </a:tr>
              <a:tr h="80384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spc="10" dirty="0">
                          <a:solidFill>
                            <a:srgbClr val="273239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AI is the ability of a machine or a computer program to think, work, learn and react like humans.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spc="10">
                          <a:solidFill>
                            <a:srgbClr val="273239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Expert systems represent the most successful demonstration of the capabilities of AI.</a:t>
                      </a:r>
                      <a:endParaRPr lang="en-US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0384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spc="10" dirty="0">
                          <a:solidFill>
                            <a:srgbClr val="273239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AI involves the use of methods based on the intelligent behavior of humans to solve complex problems.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spc="10" dirty="0">
                          <a:solidFill>
                            <a:srgbClr val="273239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Experts systems are computer programs designed to solve complex decision problems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84638">
                <a:tc>
                  <a:txBody>
                    <a:bodyPr/>
                    <a:lstStyle/>
                    <a:p>
                      <a:pPr marL="0" marR="0" algn="just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spc="1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Components of AI:</a:t>
                      </a:r>
                      <a:endParaRPr lang="en-US" sz="105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US" sz="1100" spc="10" dirty="0">
                          <a:solidFill>
                            <a:srgbClr val="27323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Natural Language Processing (NLP)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US" sz="1100" spc="10" dirty="0">
                          <a:solidFill>
                            <a:srgbClr val="27323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Knowledge representation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US" sz="1100" spc="10" dirty="0">
                          <a:solidFill>
                            <a:srgbClr val="27323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Reasoning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US" sz="1100" spc="10" dirty="0">
                          <a:solidFill>
                            <a:srgbClr val="27323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Problem solving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US" sz="1100" spc="10" dirty="0">
                          <a:solidFill>
                            <a:srgbClr val="27323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Machine learning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spc="1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Components of Expert System:</a:t>
                      </a:r>
                      <a:endParaRPr lang="en-US" sz="105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US" sz="1100" spc="10" dirty="0">
                          <a:solidFill>
                            <a:srgbClr val="27323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Inference engine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US" sz="1100" spc="10" dirty="0">
                          <a:solidFill>
                            <a:srgbClr val="27323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Knowledge base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US" sz="1100" spc="10" dirty="0">
                          <a:solidFill>
                            <a:srgbClr val="27323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User interface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US" sz="1100" spc="10" dirty="0">
                          <a:solidFill>
                            <a:srgbClr val="27323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Knowledge acquisition module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186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Characteristics-</a:t>
                      </a:r>
                      <a:endParaRPr lang="en-US" sz="1400" b="0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2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Automate Simple and Repetitive Tasks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200" dirty="0" smtClean="0"/>
                        <a:t>It uses intelligent agents that interact with the environment and make decisions to reach a specific goal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200" dirty="0" smtClean="0"/>
                        <a:t>It uses systems that mimic human cognitive functions such as learning and problem solving.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Characteristics-</a:t>
                      </a:r>
                    </a:p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lang="en-US" sz="11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Human experts are not permanent, but an expert system is permanent.</a:t>
                      </a:r>
                    </a:p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lang="en-US" sz="11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One expert system can be more efficient as it may contain more than one human expert knowledge.</a:t>
                      </a:r>
                    </a:p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lang="en-US" sz="11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It helps to distribute the expertise of a human.</a:t>
                      </a:r>
                    </a:p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lang="en-US" sz="11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Widely used in medical diagnosis, the expert system decreases the cost of consulting of an expert.</a:t>
                      </a:r>
                    </a:p>
                    <a:p>
                      <a:pPr algn="just"/>
                      <a:r>
                        <a:rPr lang="en-US" sz="11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It is based on the knowledge base and inference engine.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5257800" cy="91440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US" b="1" dirty="0" smtClean="0"/>
              <a:t>Participant </a:t>
            </a:r>
            <a:r>
              <a:rPr lang="en-US" b="1" dirty="0"/>
              <a:t>in Expert Systems Development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85800" y="1676400"/>
          <a:ext cx="7620001" cy="396240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905250"/>
                <a:gridCol w="3714751"/>
              </a:tblGrid>
              <a:tr h="79728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/>
                          <a:ea typeface="Calibri"/>
                          <a:cs typeface="Times New Roman"/>
                        </a:rPr>
                        <a:t>Participant</a:t>
                      </a: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	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/>
                          <a:ea typeface="Calibri"/>
                          <a:cs typeface="Times New Roman"/>
                        </a:rPr>
                        <a:t>Role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0431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Domain Expert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He is a person or group whose expertise and knowledge is taken to develop an expert system.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0431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Knowledge Engineer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Knowledge engineer is a technical person who integrates knowledge into computer systems.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5647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End User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It is a person or group of people who are using the expert system to get to get advice which will not be provided by the expert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5" name="Picture 4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470</Words>
  <Application>Microsoft Office PowerPoint</Application>
  <PresentationFormat>On-screen Show (4:3)</PresentationFormat>
  <Paragraphs>57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    EXPERT SYSTEM BTCS-3613    </vt:lpstr>
      <vt:lpstr>TOPIC:- PARTICIPANTS OF EXPERT SYSTEM </vt:lpstr>
      <vt:lpstr> How does an expert system work? </vt:lpstr>
      <vt:lpstr>ROLE OF CHAINING PROCESS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Intel</dc:creator>
  <cp:lastModifiedBy>Intel</cp:lastModifiedBy>
  <cp:revision>14</cp:revision>
  <dcterms:created xsi:type="dcterms:W3CDTF">2023-03-23T14:56:59Z</dcterms:created>
  <dcterms:modified xsi:type="dcterms:W3CDTF">2023-06-20T09:52:43Z</dcterms:modified>
</cp:coreProperties>
</file>