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2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72" d="100"/>
          <a:sy n="72" d="100"/>
        </p:scale>
        <p:origin x="-46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Applied Thermodynamics(BMEC-2304)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Ajay Singh 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 Mechanical Engineering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3</a:t>
            </a:r>
            <a:r>
              <a:rPr lang="en-US" sz="9600" baseline="30000" dirty="0" smtClean="0">
                <a:latin typeface="+mn-lt"/>
              </a:rPr>
              <a:t>rd</a:t>
            </a:r>
            <a:r>
              <a:rPr lang="en-US" sz="9600" dirty="0" smtClean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386513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1722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156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62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629400"/>
            <a:ext cx="5511800" cy="2127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95400"/>
            <a:ext cx="64008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Introduction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Classifications of Steam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Advantage of Steam Turbine over steam engine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Compounding of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Impulse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Velocity Diagram of Impulse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Reaction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Velocity Diagram of Reaction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Governing of Turbine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9526"/>
            <a:ext cx="1600200" cy="727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263236" y="6477000"/>
            <a:ext cx="6061364" cy="324119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264236" y="6477000"/>
            <a:ext cx="3927764" cy="324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629400"/>
            <a:ext cx="6121400" cy="2127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429375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9525"/>
            <a:ext cx="1676400" cy="761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-25400" y="6477000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8077200" y="6477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265</Words>
  <Application>Microsoft Office PowerPoint</Application>
  <PresentationFormat>Custom</PresentationFormat>
  <Paragraphs>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Applied Thermodynamics(BMEC-2304)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DEF</cp:lastModifiedBy>
  <cp:revision>101</cp:revision>
  <dcterms:created xsi:type="dcterms:W3CDTF">2020-11-12T04:35:12Z</dcterms:created>
  <dcterms:modified xsi:type="dcterms:W3CDTF">2023-07-28T07:46:53Z</dcterms:modified>
</cp:coreProperties>
</file>